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1" r:id="rId3"/>
    <p:sldId id="363" r:id="rId5"/>
    <p:sldId id="340" r:id="rId6"/>
    <p:sldId id="339" r:id="rId7"/>
    <p:sldId id="341" r:id="rId8"/>
    <p:sldId id="342" r:id="rId9"/>
    <p:sldId id="344" r:id="rId10"/>
    <p:sldId id="364" r:id="rId11"/>
    <p:sldId id="366" r:id="rId12"/>
    <p:sldId id="367" r:id="rId13"/>
    <p:sldId id="368" r:id="rId14"/>
    <p:sldId id="371" r:id="rId15"/>
    <p:sldId id="386" r:id="rId16"/>
    <p:sldId id="387" r:id="rId17"/>
    <p:sldId id="385"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degel" initials="c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80" autoAdjust="0"/>
  </p:normalViewPr>
  <p:slideViewPr>
    <p:cSldViewPr>
      <p:cViewPr varScale="1">
        <p:scale>
          <a:sx n="112" d="100"/>
          <a:sy n="112" d="100"/>
        </p:scale>
        <p:origin x="1506" y="-18"/>
      </p:cViewPr>
      <p:guideLst>
        <p:guide orient="horz" pos="169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3FE67-28AD-472D-A305-8B41F55B355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F3FB5-9B4D-4371-9234-DBC525A279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363" name="文本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z="2400">
              <a:latin typeface="微软雅黑" pitchFamily="34" charset="-122"/>
              <a:ea typeface="微软雅黑"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pPr>
              <a:defRPr/>
            </a:pPr>
            <a:fld id="{2CB0F2E7-D889-404A-AFF5-CB680005AFF0}" type="datetime1">
              <a:rPr lang="zh-CN" altLang="en-US"/>
            </a:fld>
            <a:endParaRPr lang="zh-CN" altLang="en-US" sz="1200"/>
          </a:p>
        </p:txBody>
      </p:sp>
      <p:sp>
        <p:nvSpPr>
          <p:cNvPr id="4" name="灯片编号占位符 3"/>
          <p:cNvSpPr>
            <a:spLocks noGrp="1"/>
          </p:cNvSpPr>
          <p:nvPr>
            <p:ph type="sldNum" sz="quarter" idx="5"/>
          </p:nvPr>
        </p:nvSpPr>
        <p:spPr/>
        <p:txBody>
          <a:bodyPr/>
          <a:lstStyle/>
          <a:p>
            <a:pPr>
              <a:defRPr/>
            </a:pPr>
            <a:fld id="{DF593EF1-2FB5-4D0D-9C53-2E3FCF60BE9A}" type="slidenum">
              <a:rPr lang="zh-CN" altLang="en-US"/>
            </a:fld>
            <a:endParaRPr lang="zh-CN" altLang="en-US" sz="1200"/>
          </a:p>
        </p:txBody>
      </p:sp>
      <p:sp>
        <p:nvSpPr>
          <p:cNvPr id="5" name="文本占位符 4"/>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52E618-65E0-4E42-A853-DA592595C8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8E707FB-9A4B-43C9-BEBC-5527A0815104}" type="datetime1">
              <a:rPr lang="zh-CN" altLang="en-US"/>
            </a:fld>
            <a:endParaRPr lang="zh-CN" altLang="en-US" sz="135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D81D8D7C-BAC7-484D-8442-92C965557AA3}" type="slidenum">
              <a:rPr lang="zh-CN" altLang="en-US"/>
            </a:fld>
            <a:endParaRPr lang="zh-CN" altLang="en-US" sz="135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6119" y="2287191"/>
            <a:ext cx="5639991" cy="996553"/>
          </a:xfrm>
        </p:spPr>
        <p:txBody>
          <a:bodyPr rtlCol="0">
            <a:normAutofit/>
          </a:bodyPr>
          <a:lstStyle/>
          <a:p>
            <a:pPr>
              <a:defRPr/>
            </a:pPr>
            <a:r>
              <a:rPr kumimoji="1" lang="zh-CN" altLang="en-US" sz="2400" b="1" dirty="0">
                <a:solidFill>
                  <a:schemeClr val="accent3">
                    <a:lumMod val="75000"/>
                  </a:schemeClr>
                </a:solidFill>
                <a:latin typeface="微软雅黑" pitchFamily="34" charset="-122"/>
                <a:ea typeface="微软雅黑" pitchFamily="34" charset="-122"/>
                <a:cs typeface="Trebuchet MS"/>
                <a:sym typeface="+mn-ea"/>
              </a:rPr>
              <a:t>智慧树课程学生导学</a:t>
            </a:r>
            <a:endParaRPr kumimoji="1" lang="zh-CN" altLang="en-US" sz="2400" b="1" dirty="0">
              <a:solidFill>
                <a:schemeClr val="accent3">
                  <a:lumMod val="75000"/>
                </a:schemeClr>
              </a:solidFill>
              <a:latin typeface="微软雅黑" pitchFamily="34" charset="-122"/>
              <a:ea typeface="微软雅黑" pitchFamily="34" charset="-122"/>
              <a:cs typeface="Trebuchet MS"/>
              <a:sym typeface="+mn-ea"/>
            </a:endParaRPr>
          </a:p>
        </p:txBody>
      </p:sp>
      <p:pic>
        <p:nvPicPr>
          <p:cNvPr id="14339"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3153" y="967978"/>
            <a:ext cx="4491038"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18444" y="1658108"/>
            <a:ext cx="2956193" cy="750570"/>
          </a:xfrm>
          <a:prstGeom prst="rect">
            <a:avLst/>
          </a:prstGeom>
          <a:noFill/>
        </p:spPr>
        <p:txBody>
          <a:bodyPr wrap="square" rtlCol="0">
            <a:spAutoFit/>
          </a:bodyPr>
          <a:lstStyle/>
          <a:p>
            <a:pPr>
              <a:lnSpc>
                <a:spcPct val="130000"/>
              </a:lnSpc>
            </a:pPr>
            <a:r>
              <a:rPr lang="en-US" altLang="zh-CN" sz="1650" dirty="0">
                <a:solidFill>
                  <a:prstClr val="black"/>
                </a:solidFill>
                <a:latin typeface="方正清刻本悦宋简体" pitchFamily="2" charset="-122"/>
                <a:ea typeface="方正清刻本悦宋简体" pitchFamily="2" charset="-122"/>
              </a:rPr>
              <a:t>Step2</a:t>
            </a:r>
            <a:r>
              <a:rPr lang="zh-CN" altLang="en-US" sz="1650" dirty="0">
                <a:solidFill>
                  <a:prstClr val="black"/>
                </a:solidFill>
                <a:latin typeface="方正清刻本悦宋简体" pitchFamily="2" charset="-122"/>
                <a:ea typeface="方正清刻本悦宋简体" pitchFamily="2" charset="-122"/>
              </a:rPr>
              <a:t>：</a:t>
            </a:r>
            <a:r>
              <a:rPr lang="en-US" altLang="zh-CN" sz="1650" dirty="0">
                <a:solidFill>
                  <a:prstClr val="black"/>
                </a:solidFill>
                <a:latin typeface="方正清刻本悦宋简体" pitchFamily="2" charset="-122"/>
                <a:ea typeface="方正清刻本悦宋简体" pitchFamily="2" charset="-122"/>
              </a:rPr>
              <a:t>.</a:t>
            </a:r>
            <a:r>
              <a:rPr lang="zh-CN" altLang="en-US" sz="1650" dirty="0">
                <a:solidFill>
                  <a:prstClr val="black"/>
                </a:solidFill>
                <a:latin typeface="方正清刻本悦宋简体" pitchFamily="2" charset="-122"/>
                <a:ea typeface="方正清刻本悦宋简体" pitchFamily="2" charset="-122"/>
              </a:rPr>
              <a:t>只有图标变成       才会视为完成观看，得到分数</a:t>
            </a:r>
            <a:endParaRPr lang="zh-CN" altLang="en-US" sz="1650" dirty="0">
              <a:latin typeface="方正清刻本悦宋简体" pitchFamily="2" charset="-122"/>
              <a:ea typeface="方正清刻本悦宋简体" pitchFamily="2" charset="-122"/>
            </a:endParaRPr>
          </a:p>
        </p:txBody>
      </p:sp>
      <p:sp>
        <p:nvSpPr>
          <p:cNvPr id="7" name="文本占位符 2"/>
          <p:cNvSpPr txBox="1"/>
          <p:nvPr/>
        </p:nvSpPr>
        <p:spPr>
          <a:xfrm>
            <a:off x="918443" y="903208"/>
            <a:ext cx="3147286" cy="582692"/>
          </a:xfrm>
          <a:prstGeom prst="rect">
            <a:avLst/>
          </a:prstGeom>
        </p:spPr>
        <p:txBody>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charset="0"/>
              <a:buNone/>
              <a:defRPr/>
            </a:pP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Step</a:t>
            </a:r>
            <a:r>
              <a:rPr lang="en-US" altLang="zh-CN" sz="1650" dirty="0">
                <a:solidFill>
                  <a:prstClr val="black"/>
                </a:solidFill>
                <a:latin typeface="方正清刻本悦宋简体" pitchFamily="2" charset="-122"/>
                <a:ea typeface="方正清刻本悦宋简体" pitchFamily="2" charset="-122"/>
              </a:rPr>
              <a:t>1</a:t>
            </a:r>
            <a:r>
              <a:rPr lang="zh-CN" altLang="en-US" sz="1650" dirty="0">
                <a:solidFill>
                  <a:prstClr val="black"/>
                </a:solidFill>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登录后，点击</a:t>
            </a: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srgbClr val="C00000"/>
                </a:solidFill>
                <a:effectLst/>
                <a:uLnTx/>
                <a:uFillTx/>
                <a:latin typeface="方正清刻本悦宋简体" pitchFamily="2" charset="-122"/>
                <a:ea typeface="方正清刻本悦宋简体" pitchFamily="2" charset="-122"/>
              </a:rPr>
              <a:t>学习</a:t>
            </a: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界面的</a:t>
            </a: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srgbClr val="C00000"/>
                </a:solidFill>
                <a:effectLst/>
                <a:uLnTx/>
                <a:uFillTx/>
                <a:latin typeface="方正清刻本悦宋简体" pitchFamily="2" charset="-122"/>
                <a:ea typeface="方正清刻本悦宋简体" pitchFamily="2" charset="-122"/>
              </a:rPr>
              <a:t>去学习</a:t>
            </a:r>
            <a:r>
              <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 进行章节学习。</a:t>
            </a:r>
            <a:endPar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endParaRPr>
          </a:p>
        </p:txBody>
      </p:sp>
      <p:pic>
        <p:nvPicPr>
          <p:cNvPr id="13" name="图片 12"/>
          <p:cNvPicPr>
            <a:picLocks noChangeAspect="1"/>
          </p:cNvPicPr>
          <p:nvPr/>
        </p:nvPicPr>
        <p:blipFill>
          <a:blip r:embed="rId1" cstate="print"/>
          <a:stretch>
            <a:fillRect/>
          </a:stretch>
        </p:blipFill>
        <p:spPr>
          <a:xfrm>
            <a:off x="2917024" y="1706620"/>
            <a:ext cx="363387" cy="301344"/>
          </a:xfrm>
          <a:prstGeom prst="rect">
            <a:avLst/>
          </a:prstGeom>
        </p:spPr>
      </p:pic>
      <p:sp>
        <p:nvSpPr>
          <p:cNvPr id="8" name="文本框 7"/>
          <p:cNvSpPr txBox="1"/>
          <p:nvPr/>
        </p:nvSpPr>
        <p:spPr>
          <a:xfrm>
            <a:off x="637139" y="646921"/>
            <a:ext cx="3333516"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学习进度（</a:t>
            </a:r>
            <a:r>
              <a:rPr lang="en-US" altLang="zh-CN" sz="2100" dirty="0">
                <a:latin typeface="方正清刻本悦宋简体" pitchFamily="2" charset="-122"/>
                <a:ea typeface="方正清刻本悦宋简体" pitchFamily="2" charset="-122"/>
              </a:rPr>
              <a:t>APP</a:t>
            </a:r>
            <a:r>
              <a:rPr lang="zh-CN" altLang="en-US" sz="2100" dirty="0">
                <a:latin typeface="方正清刻本悦宋简体" pitchFamily="2" charset="-122"/>
                <a:ea typeface="方正清刻本悦宋简体" pitchFamily="2" charset="-122"/>
              </a:rPr>
              <a:t>端） ：</a:t>
            </a:r>
            <a:endParaRPr lang="zh-CN" altLang="en-US" sz="2100" dirty="0">
              <a:latin typeface="方正清刻本悦宋简体" pitchFamily="2" charset="-122"/>
              <a:ea typeface="方正清刻本悦宋简体" pitchFamily="2" charset="-122"/>
            </a:endParaRPr>
          </a:p>
        </p:txBody>
      </p:sp>
      <p:grpSp>
        <p:nvGrpSpPr>
          <p:cNvPr id="19" name="组合 18"/>
          <p:cNvGrpSpPr/>
          <p:nvPr/>
        </p:nvGrpSpPr>
        <p:grpSpPr>
          <a:xfrm>
            <a:off x="6749657" y="787009"/>
            <a:ext cx="2579370" cy="5038890"/>
            <a:chOff x="8404061" y="512017"/>
            <a:chExt cx="3439160" cy="6718520"/>
          </a:xfrm>
        </p:grpSpPr>
        <p:pic>
          <p:nvPicPr>
            <p:cNvPr id="17" name="图片 16"/>
            <p:cNvPicPr>
              <a:picLocks noChangeAspect="1"/>
            </p:cNvPicPr>
            <p:nvPr/>
          </p:nvPicPr>
          <p:blipFill rotWithShape="1">
            <a:blip r:embed="rId2"/>
            <a:srcRect l="4" r="4" b="16203"/>
            <a:stretch>
              <a:fillRect/>
            </a:stretch>
          </p:blipFill>
          <p:spPr>
            <a:xfrm>
              <a:off x="8769351" y="1485900"/>
              <a:ext cx="2690810" cy="4722395"/>
            </a:xfrm>
            <a:prstGeom prst="rect">
              <a:avLst/>
            </a:prstGeom>
            <a:effectLst>
              <a:outerShdw blurRad="63500" sx="101000" sy="101000" algn="ctr" rotWithShape="0">
                <a:prstClr val="black">
                  <a:alpha val="24000"/>
                </a:prstClr>
              </a:outerShdw>
            </a:effectLst>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4061" y="512017"/>
              <a:ext cx="3439160" cy="6718520"/>
            </a:xfrm>
            <a:prstGeom prst="rect">
              <a:avLst/>
            </a:prstGeom>
            <a:effectLst>
              <a:outerShdw blurRad="63500" sx="101000" sy="101000" algn="ctr" rotWithShape="0">
                <a:prstClr val="black">
                  <a:alpha val="24000"/>
                </a:prstClr>
              </a:outerShdw>
            </a:effectLst>
          </p:spPr>
        </p:pic>
      </p:grpSp>
      <p:grpSp>
        <p:nvGrpSpPr>
          <p:cNvPr id="12" name="组合 11"/>
          <p:cNvGrpSpPr/>
          <p:nvPr/>
        </p:nvGrpSpPr>
        <p:grpSpPr>
          <a:xfrm>
            <a:off x="4251960" y="768874"/>
            <a:ext cx="2579370" cy="5038890"/>
            <a:chOff x="5047191" y="512017"/>
            <a:chExt cx="3439160" cy="6718520"/>
          </a:xfrm>
        </p:grpSpPr>
        <p:pic>
          <p:nvPicPr>
            <p:cNvPr id="16" name="图片 15"/>
            <p:cNvPicPr>
              <a:picLocks noChangeAspect="1"/>
            </p:cNvPicPr>
            <p:nvPr/>
          </p:nvPicPr>
          <p:blipFill rotWithShape="1">
            <a:blip r:embed="rId4"/>
            <a:srcRect t="16047"/>
            <a:stretch>
              <a:fillRect/>
            </a:stretch>
          </p:blipFill>
          <p:spPr>
            <a:xfrm>
              <a:off x="5428647" y="1485900"/>
              <a:ext cx="2692413" cy="4722395"/>
            </a:xfrm>
            <a:custGeom>
              <a:avLst/>
              <a:gdLst>
                <a:gd name="connsiteX0" fmla="*/ 0 w 2615670"/>
                <a:gd name="connsiteY0" fmla="*/ 0 h 3932290"/>
                <a:gd name="connsiteX1" fmla="*/ 2615670 w 2615670"/>
                <a:gd name="connsiteY1" fmla="*/ 0 h 3932290"/>
                <a:gd name="connsiteX2" fmla="*/ 2615670 w 2615670"/>
                <a:gd name="connsiteY2" fmla="*/ 3932290 h 3932290"/>
                <a:gd name="connsiteX3" fmla="*/ 0 w 2615670"/>
                <a:gd name="connsiteY3" fmla="*/ 3932290 h 3932290"/>
              </a:gdLst>
              <a:ahLst/>
              <a:cxnLst>
                <a:cxn ang="0">
                  <a:pos x="connsiteX0" y="connsiteY0"/>
                </a:cxn>
                <a:cxn ang="0">
                  <a:pos x="connsiteX1" y="connsiteY1"/>
                </a:cxn>
                <a:cxn ang="0">
                  <a:pos x="connsiteX2" y="connsiteY2"/>
                </a:cxn>
                <a:cxn ang="0">
                  <a:pos x="connsiteX3" y="connsiteY3"/>
                </a:cxn>
              </a:cxnLst>
              <a:rect l="l" t="t" r="r" b="b"/>
              <a:pathLst>
                <a:path w="2615670" h="3932290">
                  <a:moveTo>
                    <a:pt x="0" y="0"/>
                  </a:moveTo>
                  <a:lnTo>
                    <a:pt x="2615670" y="0"/>
                  </a:lnTo>
                  <a:lnTo>
                    <a:pt x="2615670" y="3932290"/>
                  </a:lnTo>
                  <a:lnTo>
                    <a:pt x="0" y="3932290"/>
                  </a:lnTo>
                  <a:close/>
                </a:path>
              </a:pathLst>
            </a:custGeom>
            <a:solidFill>
              <a:srgbClr val="FFFFFF">
                <a:shade val="85000"/>
              </a:srgbClr>
            </a:solidFill>
            <a:ln w="508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7191" y="512017"/>
              <a:ext cx="3439160" cy="6718520"/>
            </a:xfrm>
            <a:prstGeom prst="rect">
              <a:avLst/>
            </a:prstGeom>
            <a:effectLst>
              <a:outerShdw blurRad="76200" sx="101000" sy="101000" algn="ctr" rotWithShape="0">
                <a:prstClr val="black">
                  <a:alpha val="21000"/>
                </a:prstClr>
              </a:outerShdw>
            </a:effectLst>
          </p:spPr>
        </p:pic>
      </p:grpSp>
      <p:sp>
        <p:nvSpPr>
          <p:cNvPr id="21" name="矩形 20"/>
          <p:cNvSpPr/>
          <p:nvPr/>
        </p:nvSpPr>
        <p:spPr>
          <a:xfrm>
            <a:off x="918444" y="2463403"/>
            <a:ext cx="2956193" cy="1291590"/>
          </a:xfrm>
          <a:prstGeom prst="rect">
            <a:avLst/>
          </a:prstGeom>
        </p:spPr>
        <p:txBody>
          <a:bodyPr wrap="square">
            <a:spAutoFit/>
          </a:bodyPr>
          <a:lstStyle/>
          <a:p>
            <a:pPr lvl="0">
              <a:lnSpc>
                <a:spcPct val="130000"/>
              </a:lnSpc>
              <a:spcBef>
                <a:spcPts val="1000"/>
              </a:spcBef>
              <a:defRPr/>
            </a:pPr>
            <a:r>
              <a:rPr lang="zh-CN" altLang="en-US" sz="1500" dirty="0">
                <a:solidFill>
                  <a:srgbClr val="C00000"/>
                </a:solidFill>
                <a:latin typeface="方正清刻本悦宋简体" pitchFamily="2" charset="-122"/>
                <a:ea typeface="方正清刻本悦宋简体" pitchFamily="2" charset="-122"/>
                <a:sym typeface="+mn-ea"/>
              </a:rPr>
              <a:t>注意：视频不可拖动或加速观看，否则系统将无法记录观看进度或影响成绩；某些章节会跳出弹题框，作答后才可以继续观看视频</a:t>
            </a:r>
            <a:r>
              <a:rPr lang="zh-CN" altLang="en-US" sz="1500" dirty="0">
                <a:solidFill>
                  <a:srgbClr val="C00000"/>
                </a:solidFill>
                <a:latin typeface="方正清刻本悦宋简体" pitchFamily="2" charset="-122"/>
                <a:ea typeface="方正清刻本悦宋简体" pitchFamily="2" charset="-122"/>
              </a:rPr>
              <a:t>。</a:t>
            </a:r>
            <a:endParaRPr lang="zh-CN" altLang="en-US" sz="1500" dirty="0">
              <a:solidFill>
                <a:srgbClr val="C00000"/>
              </a:solidFill>
              <a:latin typeface="方正清刻本悦宋简体" pitchFamily="2" charset="-122"/>
              <a:ea typeface="方正清刻本悦宋简体"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8444" y="1123770"/>
            <a:ext cx="3333516"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作业考试（</a:t>
            </a:r>
            <a:r>
              <a:rPr lang="en-US" altLang="zh-CN" sz="2100" dirty="0">
                <a:latin typeface="方正清刻本悦宋简体" pitchFamily="2" charset="-122"/>
                <a:ea typeface="方正清刻本悦宋简体" pitchFamily="2" charset="-122"/>
              </a:rPr>
              <a:t>APP</a:t>
            </a:r>
            <a:r>
              <a:rPr lang="zh-CN" altLang="en-US" sz="2100" dirty="0">
                <a:latin typeface="方正清刻本悦宋简体" pitchFamily="2" charset="-122"/>
                <a:ea typeface="方正清刻本悦宋简体" pitchFamily="2" charset="-122"/>
              </a:rPr>
              <a:t>端） ：</a:t>
            </a:r>
            <a:endParaRPr lang="zh-CN" altLang="en-US" sz="2100" dirty="0">
              <a:latin typeface="方正清刻本悦宋简体" pitchFamily="2" charset="-122"/>
              <a:ea typeface="方正清刻本悦宋简体" pitchFamily="2" charset="-122"/>
            </a:endParaRPr>
          </a:p>
        </p:txBody>
      </p:sp>
      <p:grpSp>
        <p:nvGrpSpPr>
          <p:cNvPr id="18" name="组合 17"/>
          <p:cNvGrpSpPr/>
          <p:nvPr/>
        </p:nvGrpSpPr>
        <p:grpSpPr>
          <a:xfrm>
            <a:off x="4537478" y="852739"/>
            <a:ext cx="2579370" cy="5038890"/>
            <a:chOff x="4110356" y="492092"/>
            <a:chExt cx="3439160" cy="6718520"/>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576" t="15767" r="576"/>
            <a:stretch>
              <a:fillRect/>
            </a:stretch>
          </p:blipFill>
          <p:spPr>
            <a:xfrm>
              <a:off x="4491047" y="1485900"/>
              <a:ext cx="2677778" cy="4705349"/>
            </a:xfrm>
            <a:prstGeom prst="rect">
              <a:avLst/>
            </a:prstGeom>
            <a:effectLst>
              <a:outerShdw blurRad="292100" sx="104000" sy="104000" algn="ctr" rotWithShape="0">
                <a:prstClr val="black">
                  <a:alpha val="23000"/>
                </a:prstClr>
              </a:outerShdw>
            </a:effectLst>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0356" y="492092"/>
              <a:ext cx="3439160" cy="6718520"/>
            </a:xfrm>
            <a:prstGeom prst="rect">
              <a:avLst/>
            </a:prstGeom>
            <a:effectLst>
              <a:outerShdw blurRad="254000" sx="101000" sy="101000" algn="ctr" rotWithShape="0">
                <a:prstClr val="black">
                  <a:alpha val="23000"/>
                </a:prstClr>
              </a:outerShdw>
            </a:effectLst>
          </p:spPr>
        </p:pic>
      </p:grpSp>
      <p:sp>
        <p:nvSpPr>
          <p:cNvPr id="20" name="文本占位符 2"/>
          <p:cNvSpPr txBox="1"/>
          <p:nvPr/>
        </p:nvSpPr>
        <p:spPr>
          <a:xfrm>
            <a:off x="849539" y="1787216"/>
            <a:ext cx="3828340" cy="619401"/>
          </a:xfrm>
          <a:prstGeom prst="rect">
            <a:avLst/>
          </a:prstGeom>
        </p:spPr>
        <p:txBody>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charset="0"/>
              <a:buNone/>
              <a:defRPr/>
            </a:pPr>
            <a:r>
              <a:rPr kumimoji="0" lang="en-US" altLang="zh-CN"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1.</a:t>
            </a:r>
            <a:r>
              <a:rPr kumimoji="0" lang="zh-CN" altLang="en-US"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进入</a:t>
            </a:r>
            <a:r>
              <a:rPr kumimoji="0" lang="en-US" altLang="zh-CN"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APP</a:t>
            </a:r>
            <a:r>
              <a:rPr kumimoji="0" lang="zh-CN" altLang="en-US"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页面后，</a:t>
            </a:r>
            <a:r>
              <a:rPr kumimoji="0" lang="zh-CN" altLang="en-US" sz="1500" b="0" i="0" u="none" strike="noStrike" kern="1200" cap="none" spc="0" normalizeH="0" baseline="0" noProof="0" dirty="0">
                <a:ln>
                  <a:noFill/>
                </a:ln>
                <a:solidFill>
                  <a:srgbClr val="C00000"/>
                </a:solidFill>
                <a:effectLst/>
                <a:uLnTx/>
                <a:uFillTx/>
                <a:latin typeface="方正清刻本悦宋简体" pitchFamily="2" charset="-122"/>
                <a:ea typeface="方正清刻本悦宋简体" pitchFamily="2" charset="-122"/>
                <a:sym typeface="+mn-ea"/>
              </a:rPr>
              <a:t>点击“作业考试”</a:t>
            </a:r>
            <a:r>
              <a:rPr kumimoji="0" lang="zh-CN" altLang="en-US" sz="150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rPr>
              <a:t>，跳转后找到相应章节进行测试</a:t>
            </a:r>
            <a:endParaRPr kumimoji="0" lang="zh-CN" altLang="en-US" sz="1500" b="0" i="0" u="none" strike="noStrike" kern="1200" cap="none" spc="0" normalizeH="0" baseline="0" noProof="0" dirty="0">
              <a:ln>
                <a:noFill/>
              </a:ln>
              <a:effectLst/>
              <a:uLnTx/>
              <a:uFillTx/>
              <a:latin typeface="方正清刻本悦宋简体" pitchFamily="2" charset="-122"/>
              <a:ea typeface="方正清刻本悦宋简体" pitchFamily="2" charset="-122"/>
            </a:endParaRPr>
          </a:p>
        </p:txBody>
      </p:sp>
      <p:sp>
        <p:nvSpPr>
          <p:cNvPr id="2" name="文本框 1"/>
          <p:cNvSpPr txBox="1"/>
          <p:nvPr/>
        </p:nvSpPr>
        <p:spPr>
          <a:xfrm>
            <a:off x="849538" y="2727652"/>
            <a:ext cx="3687940" cy="1291590"/>
          </a:xfrm>
          <a:prstGeom prst="rect">
            <a:avLst/>
          </a:prstGeom>
          <a:noFill/>
        </p:spPr>
        <p:txBody>
          <a:bodyPr wrap="square" rtlCol="0">
            <a:spAutoFit/>
          </a:bodyPr>
          <a:lstStyle/>
          <a:p>
            <a:pPr>
              <a:lnSpc>
                <a:spcPct val="130000"/>
              </a:lnSpc>
            </a:pPr>
            <a:r>
              <a:rPr lang="zh-CN" altLang="en-US" sz="1500" dirty="0">
                <a:solidFill>
                  <a:srgbClr val="C00000"/>
                </a:solidFill>
                <a:latin typeface="方正清刻本悦宋简体" pitchFamily="2" charset="-122"/>
                <a:ea typeface="方正清刻本悦宋简体" pitchFamily="2" charset="-122"/>
              </a:rPr>
              <a:t>注意：章节测试共有三次重做机会，一旦打开观看章节测试答案，则无法进行重做；另外，章节成绩以最后一次为准</a:t>
            </a:r>
            <a:endParaRPr lang="zh-CN" altLang="en-US" sz="1500" dirty="0">
              <a:solidFill>
                <a:srgbClr val="C00000"/>
              </a:solidFill>
              <a:latin typeface="方正清刻本悦宋简体" pitchFamily="2" charset="-122"/>
              <a:ea typeface="方正清刻本悦宋简体" pitchFamily="2" charset="-122"/>
            </a:endParaRPr>
          </a:p>
          <a:p>
            <a:pPr>
              <a:lnSpc>
                <a:spcPct val="130000"/>
              </a:lnSpc>
            </a:pPr>
            <a:endParaRPr lang="zh-CN" altLang="en-US" sz="1500" dirty="0">
              <a:solidFill>
                <a:srgbClr val="C00000"/>
              </a:solidFill>
              <a:latin typeface="方正清刻本悦宋简体" pitchFamily="2" charset="-122"/>
              <a:ea typeface="方正清刻本悦宋简体" pitchFamily="2" charset="-122"/>
            </a:endParaRPr>
          </a:p>
        </p:txBody>
      </p:sp>
      <p:pic>
        <p:nvPicPr>
          <p:cNvPr id="22" name="图片 21" descr="C:\Users\黄正纲\AppData\Local\Temp\WeChat Files\469628935075892591.jpg"/>
          <p:cNvPicPr/>
          <p:nvPr/>
        </p:nvPicPr>
        <p:blipFill>
          <a:blip r:embed="rId3" cstate="print">
            <a:extLst>
              <a:ext uri="{28A0092B-C50C-407E-A947-70E740481C1C}">
                <a14:useLocalDpi xmlns:a14="http://schemas.microsoft.com/office/drawing/2010/main" val="0"/>
              </a:ext>
            </a:extLst>
          </a:blip>
          <a:srcRect l="3446" r="3446" b="4888"/>
          <a:stretch>
            <a:fillRect/>
          </a:stretch>
        </p:blipFill>
        <p:spPr>
          <a:xfrm>
            <a:off x="6989795" y="1598095"/>
            <a:ext cx="1957778" cy="3558656"/>
          </a:xfrm>
          <a:custGeom>
            <a:avLst/>
            <a:gdLst>
              <a:gd name="connsiteX0" fmla="*/ 0 w 2610371"/>
              <a:gd name="connsiteY0" fmla="*/ 0 h 4744874"/>
              <a:gd name="connsiteX1" fmla="*/ 2610371 w 2610371"/>
              <a:gd name="connsiteY1" fmla="*/ 0 h 4744874"/>
              <a:gd name="connsiteX2" fmla="*/ 2610371 w 2610371"/>
              <a:gd name="connsiteY2" fmla="*/ 4744874 h 4744874"/>
              <a:gd name="connsiteX3" fmla="*/ 0 w 2610371"/>
              <a:gd name="connsiteY3" fmla="*/ 4744874 h 4744874"/>
            </a:gdLst>
            <a:ahLst/>
            <a:cxnLst>
              <a:cxn ang="0">
                <a:pos x="connsiteX0" y="connsiteY0"/>
              </a:cxn>
              <a:cxn ang="0">
                <a:pos x="connsiteX1" y="connsiteY1"/>
              </a:cxn>
              <a:cxn ang="0">
                <a:pos x="connsiteX2" y="connsiteY2"/>
              </a:cxn>
              <a:cxn ang="0">
                <a:pos x="connsiteX3" y="connsiteY3"/>
              </a:cxn>
            </a:cxnLst>
            <a:rect l="l" t="t" r="r" b="b"/>
            <a:pathLst>
              <a:path w="2610371" h="4744874">
                <a:moveTo>
                  <a:pt x="0" y="0"/>
                </a:moveTo>
                <a:lnTo>
                  <a:pt x="2610371" y="0"/>
                </a:lnTo>
                <a:lnTo>
                  <a:pt x="2610371" y="4744874"/>
                </a:lnTo>
                <a:lnTo>
                  <a:pt x="0" y="4744874"/>
                </a:lnTo>
                <a:close/>
              </a:path>
            </a:pathLst>
          </a:custGeom>
          <a:noFill/>
          <a:ln w="12700" cmpd="sng">
            <a:solidFill>
              <a:schemeClr val="accent6">
                <a:lumMod val="20000"/>
                <a:lumOff val="80000"/>
              </a:schemeClr>
            </a:solidFill>
            <a:prstDash val="solid"/>
          </a:ln>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999" y="843155"/>
            <a:ext cx="2579370" cy="5038890"/>
          </a:xfrm>
          <a:prstGeom prst="rect">
            <a:avLst/>
          </a:prstGeom>
          <a:effectLst>
            <a:outerShdw blurRad="254000" sx="101000" sy="101000" algn="ctr" rotWithShape="0">
              <a:prstClr val="black">
                <a:alpha val="23000"/>
              </a:prstClr>
            </a:outerShdw>
          </a:effectLst>
        </p:spPr>
      </p:pic>
      <p:sp>
        <p:nvSpPr>
          <p:cNvPr id="19" name="矩形 18"/>
          <p:cNvSpPr/>
          <p:nvPr/>
        </p:nvSpPr>
        <p:spPr>
          <a:xfrm>
            <a:off x="6989795" y="1601631"/>
            <a:ext cx="1983056" cy="1160619"/>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848995" y="4060825"/>
            <a:ext cx="3308350" cy="598805"/>
          </a:xfrm>
          <a:prstGeom prst="rect">
            <a:avLst/>
          </a:prstGeom>
          <a:noFill/>
        </p:spPr>
        <p:txBody>
          <a:bodyPr wrap="square" rtlCol="0">
            <a:spAutoFit/>
          </a:bodyPr>
          <a:lstStyle/>
          <a:p>
            <a:r>
              <a:rPr lang="zh-CN" altLang="en-US" sz="1500" noProof="0" dirty="0">
                <a:ln>
                  <a:noFill/>
                </a:ln>
                <a:solidFill>
                  <a:prstClr val="black"/>
                </a:solidFill>
                <a:effectLst/>
                <a:uLnTx/>
                <a:uFillTx/>
                <a:latin typeface="方正清刻本悦宋简体" pitchFamily="2" charset="-122"/>
                <a:ea typeface="方正清刻本悦宋简体" pitchFamily="2" charset="-122"/>
              </a:rPr>
              <a:t>闯关任务作为课程兴趣模块，不影响课程成绩</a:t>
            </a:r>
            <a:r>
              <a:rPr lang="zh-CN" altLang="en-US"/>
              <a:t>。</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605656" y="472289"/>
            <a:ext cx="2579370" cy="5038890"/>
            <a:chOff x="8752840" y="457828"/>
            <a:chExt cx="3439160" cy="671852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52840" y="457828"/>
              <a:ext cx="3439160" cy="6718520"/>
            </a:xfrm>
            <a:prstGeom prst="rect">
              <a:avLst/>
            </a:prstGeom>
            <a:effectLst>
              <a:outerShdw blurRad="254000" sx="101000" sy="101000" algn="ctr" rotWithShape="0">
                <a:prstClr val="black">
                  <a:alpha val="23000"/>
                </a:prstClr>
              </a:outerShdw>
            </a:effectLst>
          </p:spPr>
        </p:pic>
        <p:pic>
          <p:nvPicPr>
            <p:cNvPr id="13" name="图片 12"/>
            <p:cNvPicPr>
              <a:picLocks noChangeAspect="1"/>
            </p:cNvPicPr>
            <p:nvPr/>
          </p:nvPicPr>
          <p:blipFill>
            <a:blip r:embed="rId2"/>
            <a:srcRect l="232" t="691" r="232" b="691"/>
            <a:stretch>
              <a:fillRect/>
            </a:stretch>
          </p:blipFill>
          <p:spPr>
            <a:xfrm>
              <a:off x="9156906" y="1494954"/>
              <a:ext cx="2636873" cy="4691305"/>
            </a:xfrm>
            <a:prstGeom prst="rect">
              <a:avLst/>
            </a:prstGeom>
            <a:effectLst>
              <a:outerShdw blurRad="254000" sx="101000" sy="101000" algn="ctr" rotWithShape="0">
                <a:prstClr val="black">
                  <a:alpha val="23000"/>
                </a:prstClr>
              </a:outerShdw>
            </a:effectLst>
          </p:spPr>
        </p:pic>
      </p:grpSp>
      <p:sp>
        <p:nvSpPr>
          <p:cNvPr id="7" name="内容占位符 5"/>
          <p:cNvSpPr>
            <a:spLocks noGrp="1"/>
          </p:cNvSpPr>
          <p:nvPr>
            <p:ph sz="half" idx="1"/>
          </p:nvPr>
        </p:nvSpPr>
        <p:spPr>
          <a:xfrm>
            <a:off x="953691" y="2011933"/>
            <a:ext cx="3527952" cy="853224"/>
          </a:xfrm>
        </p:spPr>
        <p:txBody>
          <a:bodyPr>
            <a:noAutofit/>
          </a:bodyPr>
          <a:lstStyle/>
          <a:p>
            <a:pPr marL="0" indent="0">
              <a:lnSpc>
                <a:spcPct val="150000"/>
              </a:lnSpc>
              <a:buNone/>
            </a:pPr>
            <a:r>
              <a:rPr lang="en-US" altLang="zh-CN" sz="1500" dirty="0">
                <a:solidFill>
                  <a:schemeClr val="tx1"/>
                </a:solidFill>
                <a:latin typeface="方正清刻本悦宋简体" pitchFamily="2" charset="-122"/>
                <a:ea typeface="方正清刻本悦宋简体" pitchFamily="2" charset="-122"/>
                <a:sym typeface="+mn-ea"/>
              </a:rPr>
              <a:t>2.</a:t>
            </a:r>
            <a:r>
              <a:rPr lang="zh-CN" altLang="en-US" sz="1500" dirty="0">
                <a:solidFill>
                  <a:schemeClr val="tx1"/>
                </a:solidFill>
                <a:latin typeface="方正清刻本悦宋简体" pitchFamily="2" charset="-122"/>
                <a:ea typeface="方正清刻本悦宋简体" pitchFamily="2" charset="-122"/>
                <a:sym typeface="+mn-ea"/>
              </a:rPr>
              <a:t>考试开放时间内，点开试卷必须在规定时间之内</a:t>
            </a:r>
            <a:r>
              <a:rPr lang="en-US" altLang="zh-CN" sz="1500" dirty="0">
                <a:solidFill>
                  <a:schemeClr val="tx1"/>
                </a:solidFill>
                <a:latin typeface="方正清刻本悦宋简体" pitchFamily="2" charset="-122"/>
                <a:ea typeface="方正清刻本悦宋简体" pitchFamily="2" charset="-122"/>
                <a:sym typeface="+mn-ea"/>
              </a:rPr>
              <a:t>(</a:t>
            </a:r>
            <a:r>
              <a:rPr lang="zh-CN" altLang="en-US" sz="1500" dirty="0">
                <a:solidFill>
                  <a:schemeClr val="tx1"/>
                </a:solidFill>
                <a:latin typeface="方正清刻本悦宋简体" pitchFamily="2" charset="-122"/>
                <a:ea typeface="方正清刻本悦宋简体" pitchFamily="2" charset="-122"/>
                <a:sym typeface="+mn-ea"/>
              </a:rPr>
              <a:t>点开试卷起</a:t>
            </a:r>
            <a:r>
              <a:rPr lang="en-US" altLang="zh-CN" sz="1500" dirty="0">
                <a:latin typeface="方正清刻本悦宋简体" pitchFamily="2" charset="-122"/>
                <a:ea typeface="方正清刻本悦宋简体" pitchFamily="2" charset="-122"/>
                <a:sym typeface="+mn-ea"/>
              </a:rPr>
              <a:t>90</a:t>
            </a:r>
            <a:r>
              <a:rPr lang="zh-CN" altLang="en-US" sz="1500" dirty="0">
                <a:latin typeface="方正清刻本悦宋简体" pitchFamily="2" charset="-122"/>
                <a:ea typeface="方正清刻本悦宋简体" pitchFamily="2" charset="-122"/>
                <a:sym typeface="+mn-ea"/>
              </a:rPr>
              <a:t>分钟</a:t>
            </a:r>
            <a:r>
              <a:rPr lang="en-US" altLang="zh-CN" sz="1500" dirty="0">
                <a:solidFill>
                  <a:schemeClr val="tx1"/>
                </a:solidFill>
                <a:latin typeface="方正清刻本悦宋简体" pitchFamily="2" charset="-122"/>
                <a:ea typeface="方正清刻本悦宋简体" pitchFamily="2" charset="-122"/>
                <a:sym typeface="+mn-ea"/>
              </a:rPr>
              <a:t>)</a:t>
            </a:r>
            <a:r>
              <a:rPr lang="zh-CN" altLang="en-US" sz="1500" dirty="0">
                <a:solidFill>
                  <a:schemeClr val="tx1"/>
                </a:solidFill>
                <a:latin typeface="方正清刻本悦宋简体" pitchFamily="2" charset="-122"/>
                <a:ea typeface="方正清刻本悦宋简体" pitchFamily="2" charset="-122"/>
                <a:sym typeface="+mn-ea"/>
              </a:rPr>
              <a:t>完成作答</a:t>
            </a:r>
            <a:r>
              <a:rPr lang="zh-CN" altLang="en-US" sz="1500" dirty="0">
                <a:solidFill>
                  <a:schemeClr val="tx1"/>
                </a:solidFill>
                <a:latin typeface="方正清刻本悦宋简体" pitchFamily="2" charset="-122"/>
                <a:ea typeface="方正清刻本悦宋简体" pitchFamily="2" charset="-122"/>
              </a:rPr>
              <a:t>。</a:t>
            </a:r>
            <a:endParaRPr lang="en-US" altLang="zh-CN" sz="1500" dirty="0">
              <a:solidFill>
                <a:schemeClr val="tx1"/>
              </a:solidFill>
              <a:latin typeface="方正清刻本悦宋简体" pitchFamily="2" charset="-122"/>
              <a:ea typeface="方正清刻本悦宋简体" pitchFamily="2" charset="-122"/>
            </a:endParaRPr>
          </a:p>
        </p:txBody>
      </p:sp>
      <p:sp>
        <p:nvSpPr>
          <p:cNvPr id="8" name="文本框 7"/>
          <p:cNvSpPr txBox="1"/>
          <p:nvPr/>
        </p:nvSpPr>
        <p:spPr>
          <a:xfrm>
            <a:off x="899394" y="666606"/>
            <a:ext cx="3333516"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期末考试（</a:t>
            </a:r>
            <a:r>
              <a:rPr lang="en-US" altLang="zh-CN" sz="2100" dirty="0">
                <a:latin typeface="方正清刻本悦宋简体" pitchFamily="2" charset="-122"/>
                <a:ea typeface="方正清刻本悦宋简体" pitchFamily="2" charset="-122"/>
              </a:rPr>
              <a:t>APP</a:t>
            </a:r>
            <a:r>
              <a:rPr lang="zh-CN" altLang="en-US" sz="2100" dirty="0">
                <a:latin typeface="方正清刻本悦宋简体" pitchFamily="2" charset="-122"/>
                <a:ea typeface="方正清刻本悦宋简体" pitchFamily="2" charset="-122"/>
              </a:rPr>
              <a:t>端） ：</a:t>
            </a:r>
            <a:endParaRPr lang="zh-CN" altLang="en-US" sz="2100" dirty="0">
              <a:latin typeface="方正清刻本悦宋简体" pitchFamily="2" charset="-122"/>
              <a:ea typeface="方正清刻本悦宋简体" pitchFamily="2" charset="-122"/>
            </a:endParaRPr>
          </a:p>
        </p:txBody>
      </p:sp>
      <p:sp>
        <p:nvSpPr>
          <p:cNvPr id="9" name="矩形 8"/>
          <p:cNvSpPr/>
          <p:nvPr/>
        </p:nvSpPr>
        <p:spPr>
          <a:xfrm>
            <a:off x="898880" y="942967"/>
            <a:ext cx="3582763" cy="783590"/>
          </a:xfrm>
          <a:prstGeom prst="rect">
            <a:avLst/>
          </a:prstGeom>
        </p:spPr>
        <p:txBody>
          <a:bodyPr wrap="square">
            <a:spAutoFit/>
          </a:bodyPr>
          <a:lstStyle/>
          <a:p>
            <a:pPr>
              <a:lnSpc>
                <a:spcPct val="150000"/>
              </a:lnSpc>
            </a:pPr>
            <a:r>
              <a:rPr lang="en-US" altLang="zh-CN" sz="1500" dirty="0">
                <a:latin typeface="方正清刻本悦宋简体" pitchFamily="2" charset="-122"/>
                <a:ea typeface="方正清刻本悦宋简体" pitchFamily="2" charset="-122"/>
              </a:rPr>
              <a:t>1.</a:t>
            </a:r>
            <a:r>
              <a:rPr lang="zh-CN" altLang="en-US" sz="1500" dirty="0">
                <a:latin typeface="方正清刻本悦宋简体" pitchFamily="2" charset="-122"/>
                <a:ea typeface="方正清刻本悦宋简体" pitchFamily="2" charset="-122"/>
              </a:rPr>
              <a:t>点击</a:t>
            </a:r>
            <a:r>
              <a:rPr lang="en-US" altLang="zh-CN" sz="1500" dirty="0">
                <a:latin typeface="方正清刻本悦宋简体" pitchFamily="2" charset="-122"/>
                <a:ea typeface="方正清刻本悦宋简体" pitchFamily="2" charset="-122"/>
              </a:rPr>
              <a:t>“</a:t>
            </a:r>
            <a:r>
              <a:rPr lang="zh-CN" altLang="en-US" sz="1500" dirty="0">
                <a:solidFill>
                  <a:srgbClr val="FF0000"/>
                </a:solidFill>
                <a:latin typeface="方正清刻本悦宋简体" pitchFamily="2" charset="-122"/>
                <a:ea typeface="方正清刻本悦宋简体" pitchFamily="2" charset="-122"/>
              </a:rPr>
              <a:t>作业考试</a:t>
            </a:r>
            <a:r>
              <a:rPr lang="en-US" altLang="zh-CN" sz="1500" dirty="0">
                <a:latin typeface="方正清刻本悦宋简体" pitchFamily="2" charset="-122"/>
                <a:ea typeface="方正清刻本悦宋简体" pitchFamily="2" charset="-122"/>
              </a:rPr>
              <a:t>”</a:t>
            </a:r>
            <a:r>
              <a:rPr lang="zh-CN" altLang="en-US" sz="1500" dirty="0">
                <a:latin typeface="方正清刻本悦宋简体" pitchFamily="2" charset="-122"/>
                <a:ea typeface="方正清刻本悦宋简体" pitchFamily="2" charset="-122"/>
              </a:rPr>
              <a:t>拖至最后可查看期末考试。</a:t>
            </a:r>
            <a:endParaRPr lang="zh-CN" altLang="en-US" sz="1500" dirty="0">
              <a:latin typeface="方正清刻本悦宋简体" pitchFamily="2" charset="-122"/>
              <a:ea typeface="方正清刻本悦宋简体" pitchFamily="2" charset="-122"/>
            </a:endParaRPr>
          </a:p>
        </p:txBody>
      </p:sp>
      <p:grpSp>
        <p:nvGrpSpPr>
          <p:cNvPr id="19" name="组合 18"/>
          <p:cNvGrpSpPr/>
          <p:nvPr/>
        </p:nvGrpSpPr>
        <p:grpSpPr>
          <a:xfrm>
            <a:off x="6707324" y="472289"/>
            <a:ext cx="2579370" cy="5038890"/>
            <a:chOff x="8866899" y="531792"/>
            <a:chExt cx="3439160" cy="671852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899" y="531792"/>
              <a:ext cx="3439160" cy="6718520"/>
            </a:xfrm>
            <a:prstGeom prst="rect">
              <a:avLst/>
            </a:prstGeom>
            <a:effectLst>
              <a:outerShdw blurRad="254000" sx="101000" sy="101000" algn="ctr" rotWithShape="0">
                <a:prstClr val="black">
                  <a:alpha val="23000"/>
                </a:prstClr>
              </a:outerShdw>
            </a:effectLst>
          </p:spPr>
        </p:pic>
        <p:grpSp>
          <p:nvGrpSpPr>
            <p:cNvPr id="18" name="组合 17"/>
            <p:cNvGrpSpPr/>
            <p:nvPr/>
          </p:nvGrpSpPr>
          <p:grpSpPr>
            <a:xfrm>
              <a:off x="9268042" y="1545400"/>
              <a:ext cx="2636874" cy="4691304"/>
              <a:chOff x="9268042" y="1545400"/>
              <a:chExt cx="2636874" cy="4691304"/>
            </a:xfrm>
          </p:grpSpPr>
          <p:pic>
            <p:nvPicPr>
              <p:cNvPr id="6" name="图片 5"/>
              <p:cNvPicPr>
                <a:picLocks noChangeAspect="1"/>
              </p:cNvPicPr>
              <p:nvPr/>
            </p:nvPicPr>
            <p:blipFill>
              <a:blip r:embed="rId3"/>
              <a:stretch>
                <a:fillRect/>
              </a:stretch>
            </p:blipFill>
            <p:spPr>
              <a:xfrm>
                <a:off x="9268043" y="1545400"/>
                <a:ext cx="2636873" cy="4691304"/>
              </a:xfrm>
              <a:prstGeom prst="rect">
                <a:avLst/>
              </a:prstGeom>
              <a:effectLst>
                <a:outerShdw blurRad="254000" sx="101000" sy="101000" algn="ctr" rotWithShape="0">
                  <a:prstClr val="black">
                    <a:alpha val="23000"/>
                  </a:prstClr>
                </a:outerShdw>
              </a:effectLst>
            </p:spPr>
          </p:pic>
          <p:sp>
            <p:nvSpPr>
              <p:cNvPr id="3" name="矩形 2"/>
              <p:cNvSpPr/>
              <p:nvPr/>
            </p:nvSpPr>
            <p:spPr>
              <a:xfrm>
                <a:off x="9268042" y="2782734"/>
                <a:ext cx="2636873" cy="74151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4" name="内容占位符 5"/>
          <p:cNvSpPr txBox="1"/>
          <p:nvPr/>
        </p:nvSpPr>
        <p:spPr>
          <a:xfrm>
            <a:off x="953691" y="3404272"/>
            <a:ext cx="3527952" cy="8532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Font typeface="Arial" charset="0"/>
              <a:buNone/>
            </a:pPr>
            <a:r>
              <a:rPr lang="en-US" altLang="zh-CN" sz="1500" dirty="0">
                <a:latin typeface="方正清刻本悦宋简体" pitchFamily="2" charset="-122"/>
                <a:ea typeface="方正清刻本悦宋简体" pitchFamily="2" charset="-122"/>
                <a:sym typeface="+mn-ea"/>
              </a:rPr>
              <a:t>3.</a:t>
            </a:r>
            <a:r>
              <a:rPr lang="zh-CN" altLang="en-US" sz="1500" dirty="0">
                <a:latin typeface="方正清刻本悦宋简体" pitchFamily="2" charset="-122"/>
                <a:ea typeface="方正清刻本悦宋简体" pitchFamily="2" charset="-122"/>
                <a:sym typeface="+mn-ea"/>
              </a:rPr>
              <a:t>若补考成绩≥</a:t>
            </a:r>
            <a:r>
              <a:rPr lang="en-US" altLang="zh-CN" sz="1500" dirty="0">
                <a:latin typeface="方正清刻本悦宋简体" pitchFamily="2" charset="-122"/>
                <a:ea typeface="方正清刻本悦宋简体" pitchFamily="2" charset="-122"/>
                <a:sym typeface="+mn-ea"/>
              </a:rPr>
              <a:t>60</a:t>
            </a:r>
            <a:r>
              <a:rPr lang="zh-CN" altLang="en-US" sz="1500" dirty="0">
                <a:latin typeface="方正清刻本悦宋简体" pitchFamily="2" charset="-122"/>
                <a:ea typeface="方正清刻本悦宋简体" pitchFamily="2" charset="-122"/>
                <a:sym typeface="+mn-ea"/>
              </a:rPr>
              <a:t>分，成绩只取</a:t>
            </a:r>
            <a:r>
              <a:rPr lang="en-US" altLang="zh-CN" sz="1500" dirty="0">
                <a:latin typeface="方正清刻本悦宋简体" pitchFamily="2" charset="-122"/>
                <a:ea typeface="方正清刻本悦宋简体" pitchFamily="2" charset="-122"/>
                <a:sym typeface="+mn-ea"/>
              </a:rPr>
              <a:t>60</a:t>
            </a:r>
            <a:r>
              <a:rPr lang="zh-CN" altLang="en-US" sz="1500" dirty="0">
                <a:latin typeface="方正清刻本悦宋简体" pitchFamily="2" charset="-122"/>
                <a:ea typeface="方正清刻本悦宋简体" pitchFamily="2" charset="-122"/>
                <a:sym typeface="+mn-ea"/>
              </a:rPr>
              <a:t>分；如果补考成绩≤</a:t>
            </a:r>
            <a:r>
              <a:rPr lang="en-US" altLang="zh-CN" sz="1500" dirty="0">
                <a:latin typeface="方正清刻本悦宋简体" pitchFamily="2" charset="-122"/>
                <a:ea typeface="方正清刻本悦宋简体" pitchFamily="2" charset="-122"/>
                <a:sym typeface="+mn-ea"/>
              </a:rPr>
              <a:t>60</a:t>
            </a:r>
            <a:r>
              <a:rPr lang="zh-CN" altLang="en-US" sz="1500" dirty="0">
                <a:latin typeface="方正清刻本悦宋简体" pitchFamily="2" charset="-122"/>
                <a:ea typeface="方正清刻本悦宋简体" pitchFamily="2" charset="-122"/>
                <a:sym typeface="+mn-ea"/>
              </a:rPr>
              <a:t>分，则只取两次考试中最高分。</a:t>
            </a:r>
            <a:endParaRPr lang="en-US" altLang="zh-CN" sz="1500" dirty="0">
              <a:latin typeface="方正清刻本悦宋简体" pitchFamily="2" charset="-122"/>
              <a:ea typeface="方正清刻本悦宋简体"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60ca981-eff5-43b5-9698-d30bbf3f259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1935" y="3947400"/>
            <a:ext cx="2555367" cy="2134829"/>
            <a:chOff x="3235219" y="1039019"/>
            <a:chExt cx="5721563" cy="4779962"/>
          </a:xfrm>
        </p:grpSpPr>
        <p:sp>
          <p:nvSpPr>
            <p:cNvPr id="11" name="ïsḷïḍé"/>
            <p:cNvSpPr/>
            <p:nvPr/>
          </p:nvSpPr>
          <p:spPr bwMode="auto">
            <a:xfrm>
              <a:off x="3513633" y="1039019"/>
              <a:ext cx="5099042" cy="3259633"/>
            </a:xfrm>
            <a:custGeom>
              <a:avLst/>
              <a:gdLst>
                <a:gd name="T0" fmla="*/ 1101 w 3562"/>
                <a:gd name="T1" fmla="*/ 126 h 2280"/>
                <a:gd name="T2" fmla="*/ 1569 w 3562"/>
                <a:gd name="T3" fmla="*/ 9 h 2280"/>
                <a:gd name="T4" fmla="*/ 2976 w 3562"/>
                <a:gd name="T5" fmla="*/ 574 h 2280"/>
                <a:gd name="T6" fmla="*/ 3366 w 3562"/>
                <a:gd name="T7" fmla="*/ 932 h 2280"/>
                <a:gd name="T8" fmla="*/ 3231 w 3562"/>
                <a:gd name="T9" fmla="*/ 1865 h 2280"/>
                <a:gd name="T10" fmla="*/ 2911 w 3562"/>
                <a:gd name="T11" fmla="*/ 2064 h 2280"/>
                <a:gd name="T12" fmla="*/ 2252 w 3562"/>
                <a:gd name="T13" fmla="*/ 2264 h 2280"/>
                <a:gd name="T14" fmla="*/ 1753 w 3562"/>
                <a:gd name="T15" fmla="*/ 2245 h 2280"/>
                <a:gd name="T16" fmla="*/ 461 w 3562"/>
                <a:gd name="T17" fmla="*/ 1807 h 2280"/>
                <a:gd name="T18" fmla="*/ 69 w 3562"/>
                <a:gd name="T19" fmla="*/ 1407 h 2280"/>
                <a:gd name="T20" fmla="*/ 214 w 3562"/>
                <a:gd name="T21" fmla="*/ 927 h 2280"/>
                <a:gd name="T22" fmla="*/ 451 w 3562"/>
                <a:gd name="T23" fmla="*/ 850 h 2280"/>
                <a:gd name="T24" fmla="*/ 804 w 3562"/>
                <a:gd name="T25" fmla="*/ 747 h 2280"/>
                <a:gd name="T26" fmla="*/ 1028 w 3562"/>
                <a:gd name="T27" fmla="*/ 470 h 2280"/>
                <a:gd name="T28" fmla="*/ 1101 w 3562"/>
                <a:gd name="T29" fmla="*/ 126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2" h="2280">
                  <a:moveTo>
                    <a:pt x="1101" y="126"/>
                  </a:moveTo>
                  <a:cubicBezTo>
                    <a:pt x="1218" y="22"/>
                    <a:pt x="1402" y="0"/>
                    <a:pt x="1569" y="9"/>
                  </a:cubicBezTo>
                  <a:cubicBezTo>
                    <a:pt x="2093" y="35"/>
                    <a:pt x="2566" y="288"/>
                    <a:pt x="2976" y="574"/>
                  </a:cubicBezTo>
                  <a:cubicBezTo>
                    <a:pt x="3124" y="678"/>
                    <a:pt x="3270" y="790"/>
                    <a:pt x="3366" y="932"/>
                  </a:cubicBezTo>
                  <a:cubicBezTo>
                    <a:pt x="3562" y="1223"/>
                    <a:pt x="3504" y="1625"/>
                    <a:pt x="3231" y="1865"/>
                  </a:cubicBezTo>
                  <a:cubicBezTo>
                    <a:pt x="3139" y="1946"/>
                    <a:pt x="3026" y="2009"/>
                    <a:pt x="2911" y="2064"/>
                  </a:cubicBezTo>
                  <a:cubicBezTo>
                    <a:pt x="2706" y="2163"/>
                    <a:pt x="2485" y="2242"/>
                    <a:pt x="2252" y="2264"/>
                  </a:cubicBezTo>
                  <a:cubicBezTo>
                    <a:pt x="2086" y="2280"/>
                    <a:pt x="1918" y="2267"/>
                    <a:pt x="1753" y="2245"/>
                  </a:cubicBezTo>
                  <a:cubicBezTo>
                    <a:pt x="1292" y="2182"/>
                    <a:pt x="840" y="2044"/>
                    <a:pt x="461" y="1807"/>
                  </a:cubicBezTo>
                  <a:cubicBezTo>
                    <a:pt x="294" y="1704"/>
                    <a:pt x="138" y="1575"/>
                    <a:pt x="69" y="1407"/>
                  </a:cubicBezTo>
                  <a:cubicBezTo>
                    <a:pt x="0" y="1239"/>
                    <a:pt x="44" y="1026"/>
                    <a:pt x="214" y="927"/>
                  </a:cubicBezTo>
                  <a:cubicBezTo>
                    <a:pt x="284" y="886"/>
                    <a:pt x="368" y="867"/>
                    <a:pt x="451" y="850"/>
                  </a:cubicBezTo>
                  <a:cubicBezTo>
                    <a:pt x="572" y="824"/>
                    <a:pt x="695" y="799"/>
                    <a:pt x="804" y="747"/>
                  </a:cubicBezTo>
                  <a:cubicBezTo>
                    <a:pt x="917" y="693"/>
                    <a:pt x="1050" y="589"/>
                    <a:pt x="1028" y="470"/>
                  </a:cubicBezTo>
                  <a:cubicBezTo>
                    <a:pt x="1004" y="342"/>
                    <a:pt x="985" y="230"/>
                    <a:pt x="1101" y="126"/>
                  </a:cubicBezTo>
                </a:path>
              </a:pathLst>
            </a:custGeom>
            <a:solidFill>
              <a:srgbClr val="6C63FF">
                <a:alpha val="20000"/>
              </a:srgbClr>
            </a:solidFill>
            <a:ln>
              <a:noFill/>
            </a:ln>
          </p:spPr>
          <p:txBody>
            <a:bodyPr anchor="ctr"/>
            <a:lstStyle/>
            <a:p>
              <a:pPr algn="ctr"/>
              <a:endParaRPr sz="1350"/>
            </a:p>
          </p:txBody>
        </p:sp>
        <p:sp>
          <p:nvSpPr>
            <p:cNvPr id="12" name="ï$ľïḓê"/>
            <p:cNvSpPr/>
            <p:nvPr/>
          </p:nvSpPr>
          <p:spPr bwMode="auto">
            <a:xfrm>
              <a:off x="7153348" y="4259550"/>
              <a:ext cx="660060" cy="617829"/>
            </a:xfrm>
            <a:custGeom>
              <a:avLst/>
              <a:gdLst>
                <a:gd name="T0" fmla="*/ 7 w 461"/>
                <a:gd name="T1" fmla="*/ 433 h 433"/>
                <a:gd name="T2" fmla="*/ 8 w 461"/>
                <a:gd name="T3" fmla="*/ 432 h 433"/>
                <a:gd name="T4" fmla="*/ 80 w 461"/>
                <a:gd name="T5" fmla="*/ 333 h 433"/>
                <a:gd name="T6" fmla="*/ 256 w 461"/>
                <a:gd name="T7" fmla="*/ 206 h 433"/>
                <a:gd name="T8" fmla="*/ 256 w 461"/>
                <a:gd name="T9" fmla="*/ 206 h 433"/>
                <a:gd name="T10" fmla="*/ 415 w 461"/>
                <a:gd name="T11" fmla="*/ 87 h 433"/>
                <a:gd name="T12" fmla="*/ 415 w 461"/>
                <a:gd name="T13" fmla="*/ 87 h 433"/>
                <a:gd name="T14" fmla="*/ 461 w 461"/>
                <a:gd name="T15" fmla="*/ 3 h 433"/>
                <a:gd name="T16" fmla="*/ 454 w 461"/>
                <a:gd name="T17" fmla="*/ 0 h 433"/>
                <a:gd name="T18" fmla="*/ 408 w 461"/>
                <a:gd name="T19" fmla="*/ 83 h 433"/>
                <a:gd name="T20" fmla="*/ 408 w 461"/>
                <a:gd name="T21" fmla="*/ 83 h 433"/>
                <a:gd name="T22" fmla="*/ 254 w 461"/>
                <a:gd name="T23" fmla="*/ 198 h 433"/>
                <a:gd name="T24" fmla="*/ 254 w 461"/>
                <a:gd name="T25" fmla="*/ 198 h 433"/>
                <a:gd name="T26" fmla="*/ 70 w 461"/>
                <a:gd name="T27" fmla="*/ 333 h 433"/>
                <a:gd name="T28" fmla="*/ 0 w 461"/>
                <a:gd name="T29" fmla="*/ 429 h 433"/>
                <a:gd name="T30" fmla="*/ 7 w 461"/>
                <a:gd name="T31"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433">
                  <a:moveTo>
                    <a:pt x="7" y="433"/>
                  </a:moveTo>
                  <a:cubicBezTo>
                    <a:pt x="8" y="432"/>
                    <a:pt x="8" y="432"/>
                    <a:pt x="8" y="432"/>
                  </a:cubicBezTo>
                  <a:cubicBezTo>
                    <a:pt x="10" y="427"/>
                    <a:pt x="37" y="383"/>
                    <a:pt x="80" y="333"/>
                  </a:cubicBezTo>
                  <a:cubicBezTo>
                    <a:pt x="123" y="284"/>
                    <a:pt x="184" y="230"/>
                    <a:pt x="256" y="206"/>
                  </a:cubicBezTo>
                  <a:cubicBezTo>
                    <a:pt x="256" y="206"/>
                    <a:pt x="256" y="206"/>
                    <a:pt x="256" y="206"/>
                  </a:cubicBezTo>
                  <a:cubicBezTo>
                    <a:pt x="320" y="184"/>
                    <a:pt x="376" y="143"/>
                    <a:pt x="415" y="87"/>
                  </a:cubicBezTo>
                  <a:cubicBezTo>
                    <a:pt x="415" y="87"/>
                    <a:pt x="415" y="87"/>
                    <a:pt x="415" y="87"/>
                  </a:cubicBezTo>
                  <a:cubicBezTo>
                    <a:pt x="433" y="61"/>
                    <a:pt x="448" y="33"/>
                    <a:pt x="461" y="3"/>
                  </a:cubicBezTo>
                  <a:cubicBezTo>
                    <a:pt x="454" y="0"/>
                    <a:pt x="454" y="0"/>
                    <a:pt x="454" y="0"/>
                  </a:cubicBezTo>
                  <a:cubicBezTo>
                    <a:pt x="441" y="29"/>
                    <a:pt x="426" y="57"/>
                    <a:pt x="408" y="83"/>
                  </a:cubicBezTo>
                  <a:cubicBezTo>
                    <a:pt x="408" y="83"/>
                    <a:pt x="408" y="83"/>
                    <a:pt x="408" y="83"/>
                  </a:cubicBezTo>
                  <a:cubicBezTo>
                    <a:pt x="371" y="137"/>
                    <a:pt x="316" y="177"/>
                    <a:pt x="254" y="198"/>
                  </a:cubicBezTo>
                  <a:cubicBezTo>
                    <a:pt x="254" y="198"/>
                    <a:pt x="254" y="198"/>
                    <a:pt x="254" y="198"/>
                  </a:cubicBezTo>
                  <a:cubicBezTo>
                    <a:pt x="177" y="224"/>
                    <a:pt x="114" y="282"/>
                    <a:pt x="70" y="333"/>
                  </a:cubicBezTo>
                  <a:cubicBezTo>
                    <a:pt x="26" y="384"/>
                    <a:pt x="0" y="428"/>
                    <a:pt x="0" y="429"/>
                  </a:cubicBezTo>
                  <a:cubicBezTo>
                    <a:pt x="7" y="433"/>
                    <a:pt x="7" y="433"/>
                    <a:pt x="7" y="433"/>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 name="íŝlídé"/>
            <p:cNvSpPr/>
            <p:nvPr/>
          </p:nvSpPr>
          <p:spPr bwMode="auto">
            <a:xfrm>
              <a:off x="7804024" y="4101573"/>
              <a:ext cx="164233" cy="161105"/>
            </a:xfrm>
            <a:custGeom>
              <a:avLst/>
              <a:gdLst>
                <a:gd name="T0" fmla="*/ 98 w 115"/>
                <a:gd name="T1" fmla="*/ 79 h 113"/>
                <a:gd name="T2" fmla="*/ 0 w 115"/>
                <a:gd name="T3" fmla="*/ 113 h 113"/>
                <a:gd name="T4" fmla="*/ 37 w 115"/>
                <a:gd name="T5" fmla="*/ 17 h 113"/>
                <a:gd name="T6" fmla="*/ 98 w 115"/>
                <a:gd name="T7" fmla="*/ 18 h 113"/>
                <a:gd name="T8" fmla="*/ 98 w 115"/>
                <a:gd name="T9" fmla="*/ 79 h 113"/>
              </a:gdLst>
              <a:ahLst/>
              <a:cxnLst>
                <a:cxn ang="0">
                  <a:pos x="T0" y="T1"/>
                </a:cxn>
                <a:cxn ang="0">
                  <a:pos x="T2" y="T3"/>
                </a:cxn>
                <a:cxn ang="0">
                  <a:pos x="T4" y="T5"/>
                </a:cxn>
                <a:cxn ang="0">
                  <a:pos x="T6" y="T7"/>
                </a:cxn>
                <a:cxn ang="0">
                  <a:pos x="T8" y="T9"/>
                </a:cxn>
              </a:cxnLst>
              <a:rect l="0" t="0" r="r" b="b"/>
              <a:pathLst>
                <a:path w="115" h="113">
                  <a:moveTo>
                    <a:pt x="98" y="79"/>
                  </a:moveTo>
                  <a:cubicBezTo>
                    <a:pt x="80" y="96"/>
                    <a:pt x="0" y="113"/>
                    <a:pt x="0" y="113"/>
                  </a:cubicBezTo>
                  <a:cubicBezTo>
                    <a:pt x="0" y="113"/>
                    <a:pt x="20" y="33"/>
                    <a:pt x="37" y="17"/>
                  </a:cubicBezTo>
                  <a:cubicBezTo>
                    <a:pt x="54" y="0"/>
                    <a:pt x="82" y="0"/>
                    <a:pt x="98" y="18"/>
                  </a:cubicBezTo>
                  <a:cubicBezTo>
                    <a:pt x="115" y="35"/>
                    <a:pt x="115" y="62"/>
                    <a:pt x="98" y="7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 name="iṥľíďê"/>
            <p:cNvSpPr/>
            <p:nvPr/>
          </p:nvSpPr>
          <p:spPr bwMode="auto">
            <a:xfrm>
              <a:off x="7735202" y="4292396"/>
              <a:ext cx="198644" cy="134515"/>
            </a:xfrm>
            <a:custGeom>
              <a:avLst/>
              <a:gdLst>
                <a:gd name="T0" fmla="*/ 100 w 139"/>
                <a:gd name="T1" fmla="*/ 90 h 95"/>
                <a:gd name="T2" fmla="*/ 0 w 139"/>
                <a:gd name="T3" fmla="*/ 66 h 95"/>
                <a:gd name="T4" fmla="*/ 83 w 139"/>
                <a:gd name="T5" fmla="*/ 5 h 95"/>
                <a:gd name="T6" fmla="*/ 135 w 139"/>
                <a:gd name="T7" fmla="*/ 39 h 95"/>
                <a:gd name="T8" fmla="*/ 100 w 139"/>
                <a:gd name="T9" fmla="*/ 90 h 95"/>
                <a:gd name="T10" fmla="*/ 100 w 139"/>
                <a:gd name="T11" fmla="*/ 90 h 95"/>
              </a:gdLst>
              <a:ahLst/>
              <a:cxnLst>
                <a:cxn ang="0">
                  <a:pos x="T0" y="T1"/>
                </a:cxn>
                <a:cxn ang="0">
                  <a:pos x="T2" y="T3"/>
                </a:cxn>
                <a:cxn ang="0">
                  <a:pos x="T4" y="T5"/>
                </a:cxn>
                <a:cxn ang="0">
                  <a:pos x="T6" y="T7"/>
                </a:cxn>
                <a:cxn ang="0">
                  <a:pos x="T8" y="T9"/>
                </a:cxn>
                <a:cxn ang="0">
                  <a:pos x="T10" y="T11"/>
                </a:cxn>
              </a:cxnLst>
              <a:rect l="0" t="0" r="r" b="b"/>
              <a:pathLst>
                <a:path w="139" h="95">
                  <a:moveTo>
                    <a:pt x="100" y="90"/>
                  </a:moveTo>
                  <a:cubicBezTo>
                    <a:pt x="77" y="95"/>
                    <a:pt x="0" y="66"/>
                    <a:pt x="0" y="66"/>
                  </a:cubicBezTo>
                  <a:cubicBezTo>
                    <a:pt x="0" y="66"/>
                    <a:pt x="60" y="10"/>
                    <a:pt x="83" y="5"/>
                  </a:cubicBezTo>
                  <a:cubicBezTo>
                    <a:pt x="107" y="0"/>
                    <a:pt x="130" y="15"/>
                    <a:pt x="135" y="39"/>
                  </a:cubicBezTo>
                  <a:cubicBezTo>
                    <a:pt x="139" y="62"/>
                    <a:pt x="124" y="85"/>
                    <a:pt x="100" y="90"/>
                  </a:cubicBezTo>
                  <a:cubicBezTo>
                    <a:pt x="100" y="90"/>
                    <a:pt x="100" y="90"/>
                    <a:pt x="100"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 name="išḻïḑè"/>
            <p:cNvSpPr/>
            <p:nvPr/>
          </p:nvSpPr>
          <p:spPr bwMode="auto">
            <a:xfrm>
              <a:off x="7536558" y="4514501"/>
              <a:ext cx="197080" cy="140771"/>
            </a:xfrm>
            <a:custGeom>
              <a:avLst/>
              <a:gdLst>
                <a:gd name="T0" fmla="*/ 74 w 138"/>
                <a:gd name="T1" fmla="*/ 90 h 98"/>
                <a:gd name="T2" fmla="*/ 0 w 138"/>
                <a:gd name="T3" fmla="*/ 18 h 98"/>
                <a:gd name="T4" fmla="*/ 103 w 138"/>
                <a:gd name="T5" fmla="*/ 8 h 98"/>
                <a:gd name="T6" fmla="*/ 131 w 138"/>
                <a:gd name="T7" fmla="*/ 62 h 98"/>
                <a:gd name="T8" fmla="*/ 76 w 138"/>
                <a:gd name="T9" fmla="*/ 90 h 98"/>
                <a:gd name="T10" fmla="*/ 74 w 138"/>
                <a:gd name="T11" fmla="*/ 90 h 98"/>
                <a:gd name="T12" fmla="*/ 74 w 138"/>
                <a:gd name="T13" fmla="*/ 90 h 98"/>
              </a:gdLst>
              <a:ahLst/>
              <a:cxnLst>
                <a:cxn ang="0">
                  <a:pos x="T0" y="T1"/>
                </a:cxn>
                <a:cxn ang="0">
                  <a:pos x="T2" y="T3"/>
                </a:cxn>
                <a:cxn ang="0">
                  <a:pos x="T4" y="T5"/>
                </a:cxn>
                <a:cxn ang="0">
                  <a:pos x="T6" y="T7"/>
                </a:cxn>
                <a:cxn ang="0">
                  <a:pos x="T8" y="T9"/>
                </a:cxn>
                <a:cxn ang="0">
                  <a:pos x="T10" y="T11"/>
                </a:cxn>
                <a:cxn ang="0">
                  <a:pos x="T12" y="T13"/>
                </a:cxn>
              </a:cxnLst>
              <a:rect l="0" t="0" r="r" b="b"/>
              <a:pathLst>
                <a:path w="138" h="98">
                  <a:moveTo>
                    <a:pt x="74" y="90"/>
                  </a:moveTo>
                  <a:cubicBezTo>
                    <a:pt x="52" y="82"/>
                    <a:pt x="0" y="18"/>
                    <a:pt x="0" y="18"/>
                  </a:cubicBezTo>
                  <a:cubicBezTo>
                    <a:pt x="0" y="18"/>
                    <a:pt x="80" y="0"/>
                    <a:pt x="103" y="8"/>
                  </a:cubicBezTo>
                  <a:cubicBezTo>
                    <a:pt x="125" y="15"/>
                    <a:pt x="138" y="39"/>
                    <a:pt x="131" y="62"/>
                  </a:cubicBezTo>
                  <a:cubicBezTo>
                    <a:pt x="123" y="85"/>
                    <a:pt x="99" y="98"/>
                    <a:pt x="76" y="90"/>
                  </a:cubicBezTo>
                  <a:cubicBezTo>
                    <a:pt x="75" y="90"/>
                    <a:pt x="75" y="90"/>
                    <a:pt x="74" y="90"/>
                  </a:cubicBezTo>
                  <a:cubicBezTo>
                    <a:pt x="74" y="90"/>
                    <a:pt x="74" y="90"/>
                    <a:pt x="74"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 name="íṣľíḑè"/>
            <p:cNvSpPr/>
            <p:nvPr/>
          </p:nvSpPr>
          <p:spPr bwMode="auto">
            <a:xfrm>
              <a:off x="7305068" y="4644324"/>
              <a:ext cx="198644" cy="132951"/>
            </a:xfrm>
            <a:custGeom>
              <a:avLst/>
              <a:gdLst>
                <a:gd name="T0" fmla="*/ 85 w 139"/>
                <a:gd name="T1" fmla="*/ 89 h 93"/>
                <a:gd name="T2" fmla="*/ 0 w 139"/>
                <a:gd name="T3" fmla="*/ 31 h 93"/>
                <a:gd name="T4" fmla="*/ 99 w 139"/>
                <a:gd name="T5" fmla="*/ 4 h 93"/>
                <a:gd name="T6" fmla="*/ 135 w 139"/>
                <a:gd name="T7" fmla="*/ 53 h 93"/>
                <a:gd name="T8" fmla="*/ 86 w 139"/>
                <a:gd name="T9" fmla="*/ 90 h 93"/>
                <a:gd name="T10" fmla="*/ 85 w 139"/>
                <a:gd name="T11" fmla="*/ 89 h 93"/>
              </a:gdLst>
              <a:ahLst/>
              <a:cxnLst>
                <a:cxn ang="0">
                  <a:pos x="T0" y="T1"/>
                </a:cxn>
                <a:cxn ang="0">
                  <a:pos x="T2" y="T3"/>
                </a:cxn>
                <a:cxn ang="0">
                  <a:pos x="T4" y="T5"/>
                </a:cxn>
                <a:cxn ang="0">
                  <a:pos x="T6" y="T7"/>
                </a:cxn>
                <a:cxn ang="0">
                  <a:pos x="T8" y="T9"/>
                </a:cxn>
                <a:cxn ang="0">
                  <a:pos x="T10" y="T11"/>
                </a:cxn>
              </a:cxnLst>
              <a:rect l="0" t="0" r="r" b="b"/>
              <a:pathLst>
                <a:path w="139" h="93">
                  <a:moveTo>
                    <a:pt x="85" y="89"/>
                  </a:moveTo>
                  <a:cubicBezTo>
                    <a:pt x="61" y="85"/>
                    <a:pt x="0" y="31"/>
                    <a:pt x="0" y="31"/>
                  </a:cubicBezTo>
                  <a:cubicBezTo>
                    <a:pt x="0" y="31"/>
                    <a:pt x="75" y="0"/>
                    <a:pt x="99" y="4"/>
                  </a:cubicBezTo>
                  <a:cubicBezTo>
                    <a:pt x="123" y="7"/>
                    <a:pt x="139" y="30"/>
                    <a:pt x="135" y="53"/>
                  </a:cubicBezTo>
                  <a:cubicBezTo>
                    <a:pt x="132" y="77"/>
                    <a:pt x="109" y="93"/>
                    <a:pt x="86" y="90"/>
                  </a:cubicBezTo>
                  <a:cubicBezTo>
                    <a:pt x="85" y="89"/>
                    <a:pt x="85" y="89"/>
                    <a:pt x="85" y="8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 name="îṥľîḓê"/>
            <p:cNvSpPr/>
            <p:nvPr/>
          </p:nvSpPr>
          <p:spPr bwMode="auto">
            <a:xfrm>
              <a:off x="7639790" y="4234524"/>
              <a:ext cx="123566" cy="195516"/>
            </a:xfrm>
            <a:custGeom>
              <a:avLst/>
              <a:gdLst>
                <a:gd name="T0" fmla="*/ 0 w 87"/>
                <a:gd name="T1" fmla="*/ 43 h 137"/>
                <a:gd name="T2" fmla="*/ 44 w 87"/>
                <a:gd name="T3" fmla="*/ 137 h 137"/>
                <a:gd name="T4" fmla="*/ 87 w 87"/>
                <a:gd name="T5" fmla="*/ 43 h 137"/>
                <a:gd name="T6" fmla="*/ 44 w 87"/>
                <a:gd name="T7" fmla="*/ 0 h 137"/>
                <a:gd name="T8" fmla="*/ 0 w 87"/>
                <a:gd name="T9" fmla="*/ 43 h 137"/>
                <a:gd name="T10" fmla="*/ 0 w 87"/>
                <a:gd name="T11" fmla="*/ 43 h 137"/>
              </a:gdLst>
              <a:ahLst/>
              <a:cxnLst>
                <a:cxn ang="0">
                  <a:pos x="T0" y="T1"/>
                </a:cxn>
                <a:cxn ang="0">
                  <a:pos x="T2" y="T3"/>
                </a:cxn>
                <a:cxn ang="0">
                  <a:pos x="T4" y="T5"/>
                </a:cxn>
                <a:cxn ang="0">
                  <a:pos x="T6" y="T7"/>
                </a:cxn>
                <a:cxn ang="0">
                  <a:pos x="T8" y="T9"/>
                </a:cxn>
                <a:cxn ang="0">
                  <a:pos x="T10" y="T11"/>
                </a:cxn>
              </a:cxnLst>
              <a:rect l="0" t="0" r="r" b="b"/>
              <a:pathLst>
                <a:path w="87" h="137">
                  <a:moveTo>
                    <a:pt x="0" y="43"/>
                  </a:moveTo>
                  <a:cubicBezTo>
                    <a:pt x="0" y="67"/>
                    <a:pt x="44" y="137"/>
                    <a:pt x="44" y="137"/>
                  </a:cubicBezTo>
                  <a:cubicBezTo>
                    <a:pt x="44" y="137"/>
                    <a:pt x="87" y="67"/>
                    <a:pt x="87" y="43"/>
                  </a:cubicBezTo>
                  <a:cubicBezTo>
                    <a:pt x="87" y="19"/>
                    <a:pt x="68" y="0"/>
                    <a:pt x="44" y="0"/>
                  </a:cubicBezTo>
                  <a:cubicBezTo>
                    <a:pt x="20" y="0"/>
                    <a:pt x="0" y="19"/>
                    <a:pt x="0" y="43"/>
                  </a:cubicBezTo>
                  <a:cubicBezTo>
                    <a:pt x="0" y="43"/>
                    <a:pt x="0" y="43"/>
                    <a:pt x="0" y="43"/>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 name="išļiḓé"/>
            <p:cNvSpPr/>
            <p:nvPr/>
          </p:nvSpPr>
          <p:spPr bwMode="auto">
            <a:xfrm>
              <a:off x="7377017" y="4361217"/>
              <a:ext cx="140771" cy="198644"/>
            </a:xfrm>
            <a:custGeom>
              <a:avLst/>
              <a:gdLst>
                <a:gd name="T0" fmla="*/ 8 w 98"/>
                <a:gd name="T1" fmla="*/ 62 h 138"/>
                <a:gd name="T2" fmla="*/ 77 w 98"/>
                <a:gd name="T3" fmla="*/ 138 h 138"/>
                <a:gd name="T4" fmla="*/ 90 w 98"/>
                <a:gd name="T5" fmla="*/ 36 h 138"/>
                <a:gd name="T6" fmla="*/ 36 w 98"/>
                <a:gd name="T7" fmla="*/ 7 h 138"/>
                <a:gd name="T8" fmla="*/ 8 w 98"/>
                <a:gd name="T9" fmla="*/ 62 h 138"/>
              </a:gdLst>
              <a:ahLst/>
              <a:cxnLst>
                <a:cxn ang="0">
                  <a:pos x="T0" y="T1"/>
                </a:cxn>
                <a:cxn ang="0">
                  <a:pos x="T2" y="T3"/>
                </a:cxn>
                <a:cxn ang="0">
                  <a:pos x="T4" y="T5"/>
                </a:cxn>
                <a:cxn ang="0">
                  <a:pos x="T6" y="T7"/>
                </a:cxn>
                <a:cxn ang="0">
                  <a:pos x="T8" y="T9"/>
                </a:cxn>
              </a:cxnLst>
              <a:rect l="0" t="0" r="r" b="b"/>
              <a:pathLst>
                <a:path w="98" h="138">
                  <a:moveTo>
                    <a:pt x="8" y="62"/>
                  </a:moveTo>
                  <a:cubicBezTo>
                    <a:pt x="15" y="84"/>
                    <a:pt x="77" y="138"/>
                    <a:pt x="77" y="138"/>
                  </a:cubicBezTo>
                  <a:cubicBezTo>
                    <a:pt x="77" y="138"/>
                    <a:pt x="98" y="59"/>
                    <a:pt x="90" y="36"/>
                  </a:cubicBezTo>
                  <a:cubicBezTo>
                    <a:pt x="83" y="13"/>
                    <a:pt x="59" y="0"/>
                    <a:pt x="36" y="7"/>
                  </a:cubicBezTo>
                  <a:cubicBezTo>
                    <a:pt x="13" y="14"/>
                    <a:pt x="0" y="39"/>
                    <a:pt x="8" y="6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 name="iṥlíďe"/>
            <p:cNvSpPr/>
            <p:nvPr/>
          </p:nvSpPr>
          <p:spPr bwMode="auto">
            <a:xfrm>
              <a:off x="7159605" y="4558297"/>
              <a:ext cx="131386" cy="198644"/>
            </a:xfrm>
            <a:custGeom>
              <a:avLst/>
              <a:gdLst>
                <a:gd name="T0" fmla="*/ 3 w 92"/>
                <a:gd name="T1" fmla="*/ 52 h 139"/>
                <a:gd name="T2" fmla="*/ 59 w 92"/>
                <a:gd name="T3" fmla="*/ 139 h 139"/>
                <a:gd name="T4" fmla="*/ 89 w 92"/>
                <a:gd name="T5" fmla="*/ 41 h 139"/>
                <a:gd name="T6" fmla="*/ 40 w 92"/>
                <a:gd name="T7" fmla="*/ 3 h 139"/>
                <a:gd name="T8" fmla="*/ 3 w 92"/>
                <a:gd name="T9" fmla="*/ 52 h 139"/>
              </a:gdLst>
              <a:ahLst/>
              <a:cxnLst>
                <a:cxn ang="0">
                  <a:pos x="T0" y="T1"/>
                </a:cxn>
                <a:cxn ang="0">
                  <a:pos x="T2" y="T3"/>
                </a:cxn>
                <a:cxn ang="0">
                  <a:pos x="T4" y="T5"/>
                </a:cxn>
                <a:cxn ang="0">
                  <a:pos x="T6" y="T7"/>
                </a:cxn>
                <a:cxn ang="0">
                  <a:pos x="T8" y="T9"/>
                </a:cxn>
              </a:cxnLst>
              <a:rect l="0" t="0" r="r" b="b"/>
              <a:pathLst>
                <a:path w="92" h="139">
                  <a:moveTo>
                    <a:pt x="3" y="52"/>
                  </a:moveTo>
                  <a:cubicBezTo>
                    <a:pt x="6" y="76"/>
                    <a:pt x="59" y="139"/>
                    <a:pt x="59" y="139"/>
                  </a:cubicBezTo>
                  <a:cubicBezTo>
                    <a:pt x="59" y="139"/>
                    <a:pt x="92" y="64"/>
                    <a:pt x="89" y="41"/>
                  </a:cubicBezTo>
                  <a:cubicBezTo>
                    <a:pt x="86" y="17"/>
                    <a:pt x="64" y="0"/>
                    <a:pt x="40" y="3"/>
                  </a:cubicBezTo>
                  <a:cubicBezTo>
                    <a:pt x="17" y="7"/>
                    <a:pt x="0" y="28"/>
                    <a:pt x="3" y="5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 name="íṡ1ïḑè"/>
            <p:cNvSpPr/>
            <p:nvPr/>
          </p:nvSpPr>
          <p:spPr bwMode="auto">
            <a:xfrm>
              <a:off x="7804024" y="4107829"/>
              <a:ext cx="159541" cy="154849"/>
            </a:xfrm>
            <a:custGeom>
              <a:avLst/>
              <a:gdLst>
                <a:gd name="T0" fmla="*/ 67 w 111"/>
                <a:gd name="T1" fmla="*/ 0 h 109"/>
                <a:gd name="T2" fmla="*/ 37 w 111"/>
                <a:gd name="T3" fmla="*/ 13 h 109"/>
                <a:gd name="T4" fmla="*/ 1 w 111"/>
                <a:gd name="T5" fmla="*/ 107 h 109"/>
                <a:gd name="T6" fmla="*/ 0 w 111"/>
                <a:gd name="T7" fmla="*/ 109 h 109"/>
                <a:gd name="T8" fmla="*/ 98 w 111"/>
                <a:gd name="T9" fmla="*/ 75 h 109"/>
                <a:gd name="T10" fmla="*/ 111 w 111"/>
                <a:gd name="T11" fmla="*/ 44 h 109"/>
                <a:gd name="T12" fmla="*/ 98 w 111"/>
                <a:gd name="T13" fmla="*/ 14 h 109"/>
                <a:gd name="T14" fmla="*/ 67 w 11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9">
                  <a:moveTo>
                    <a:pt x="67" y="0"/>
                  </a:moveTo>
                  <a:cubicBezTo>
                    <a:pt x="56" y="0"/>
                    <a:pt x="46" y="4"/>
                    <a:pt x="37" y="13"/>
                  </a:cubicBezTo>
                  <a:cubicBezTo>
                    <a:pt x="21" y="28"/>
                    <a:pt x="4" y="95"/>
                    <a:pt x="1" y="107"/>
                  </a:cubicBezTo>
                  <a:cubicBezTo>
                    <a:pt x="0" y="108"/>
                    <a:pt x="0" y="109"/>
                    <a:pt x="0" y="109"/>
                  </a:cubicBezTo>
                  <a:cubicBezTo>
                    <a:pt x="0" y="109"/>
                    <a:pt x="80" y="92"/>
                    <a:pt x="98" y="75"/>
                  </a:cubicBezTo>
                  <a:cubicBezTo>
                    <a:pt x="106" y="66"/>
                    <a:pt x="111" y="55"/>
                    <a:pt x="111" y="44"/>
                  </a:cubicBezTo>
                  <a:cubicBezTo>
                    <a:pt x="111" y="33"/>
                    <a:pt x="107" y="22"/>
                    <a:pt x="98" y="14"/>
                  </a:cubicBezTo>
                  <a:cubicBezTo>
                    <a:pt x="90" y="5"/>
                    <a:pt x="79" y="0"/>
                    <a:pt x="67"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 name="ïşḷïḋe"/>
            <p:cNvSpPr/>
            <p:nvPr/>
          </p:nvSpPr>
          <p:spPr bwMode="auto">
            <a:xfrm>
              <a:off x="7735202" y="4297088"/>
              <a:ext cx="193951" cy="123566"/>
            </a:xfrm>
            <a:custGeom>
              <a:avLst/>
              <a:gdLst>
                <a:gd name="T0" fmla="*/ 92 w 135"/>
                <a:gd name="T1" fmla="*/ 0 h 86"/>
                <a:gd name="T2" fmla="*/ 83 w 135"/>
                <a:gd name="T3" fmla="*/ 1 h 86"/>
                <a:gd name="T4" fmla="*/ 16 w 135"/>
                <a:gd name="T5" fmla="*/ 47 h 86"/>
                <a:gd name="T6" fmla="*/ 0 w 135"/>
                <a:gd name="T7" fmla="*/ 62 h 86"/>
                <a:gd name="T8" fmla="*/ 94 w 135"/>
                <a:gd name="T9" fmla="*/ 86 h 86"/>
                <a:gd name="T10" fmla="*/ 100 w 135"/>
                <a:gd name="T11" fmla="*/ 86 h 86"/>
                <a:gd name="T12" fmla="*/ 100 w 135"/>
                <a:gd name="T13" fmla="*/ 86 h 86"/>
                <a:gd name="T14" fmla="*/ 135 w 135"/>
                <a:gd name="T15" fmla="*/ 43 h 86"/>
                <a:gd name="T16" fmla="*/ 135 w 135"/>
                <a:gd name="T17" fmla="*/ 35 h 86"/>
                <a:gd name="T18" fmla="*/ 92 w 135"/>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86">
                  <a:moveTo>
                    <a:pt x="92" y="0"/>
                  </a:moveTo>
                  <a:cubicBezTo>
                    <a:pt x="89" y="0"/>
                    <a:pt x="86" y="0"/>
                    <a:pt x="83" y="1"/>
                  </a:cubicBezTo>
                  <a:cubicBezTo>
                    <a:pt x="68" y="4"/>
                    <a:pt x="36" y="30"/>
                    <a:pt x="16" y="47"/>
                  </a:cubicBezTo>
                  <a:cubicBezTo>
                    <a:pt x="7" y="55"/>
                    <a:pt x="0" y="62"/>
                    <a:pt x="0" y="62"/>
                  </a:cubicBezTo>
                  <a:cubicBezTo>
                    <a:pt x="0" y="62"/>
                    <a:pt x="66" y="86"/>
                    <a:pt x="94" y="86"/>
                  </a:cubicBezTo>
                  <a:cubicBezTo>
                    <a:pt x="96" y="86"/>
                    <a:pt x="98" y="86"/>
                    <a:pt x="100" y="86"/>
                  </a:cubicBezTo>
                  <a:cubicBezTo>
                    <a:pt x="100" y="86"/>
                    <a:pt x="100" y="86"/>
                    <a:pt x="100" y="86"/>
                  </a:cubicBezTo>
                  <a:cubicBezTo>
                    <a:pt x="121" y="82"/>
                    <a:pt x="135" y="64"/>
                    <a:pt x="135" y="43"/>
                  </a:cubicBezTo>
                  <a:cubicBezTo>
                    <a:pt x="135" y="41"/>
                    <a:pt x="135" y="38"/>
                    <a:pt x="135" y="35"/>
                  </a:cubicBezTo>
                  <a:cubicBezTo>
                    <a:pt x="130" y="14"/>
                    <a:pt x="112" y="0"/>
                    <a:pt x="92"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 name="íS1ïḑè"/>
            <p:cNvSpPr/>
            <p:nvPr/>
          </p:nvSpPr>
          <p:spPr bwMode="auto">
            <a:xfrm>
              <a:off x="7536558" y="4523886"/>
              <a:ext cx="190823" cy="122002"/>
            </a:xfrm>
            <a:custGeom>
              <a:avLst/>
              <a:gdLst>
                <a:gd name="T0" fmla="*/ 86 w 133"/>
                <a:gd name="T1" fmla="*/ 0 h 86"/>
                <a:gd name="T2" fmla="*/ 21 w 133"/>
                <a:gd name="T3" fmla="*/ 8 h 86"/>
                <a:gd name="T4" fmla="*/ 0 w 133"/>
                <a:gd name="T5" fmla="*/ 12 h 86"/>
                <a:gd name="T6" fmla="*/ 74 w 133"/>
                <a:gd name="T7" fmla="*/ 84 h 86"/>
                <a:gd name="T8" fmla="*/ 74 w 133"/>
                <a:gd name="T9" fmla="*/ 84 h 86"/>
                <a:gd name="T10" fmla="*/ 76 w 133"/>
                <a:gd name="T11" fmla="*/ 84 h 86"/>
                <a:gd name="T12" fmla="*/ 89 w 133"/>
                <a:gd name="T13" fmla="*/ 86 h 86"/>
                <a:gd name="T14" fmla="*/ 131 w 133"/>
                <a:gd name="T15" fmla="*/ 56 h 86"/>
                <a:gd name="T16" fmla="*/ 133 w 133"/>
                <a:gd name="T17" fmla="*/ 43 h 86"/>
                <a:gd name="T18" fmla="*/ 103 w 133"/>
                <a:gd name="T19" fmla="*/ 2 h 86"/>
                <a:gd name="T20" fmla="*/ 86 w 133"/>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86">
                  <a:moveTo>
                    <a:pt x="86" y="0"/>
                  </a:moveTo>
                  <a:cubicBezTo>
                    <a:pt x="67" y="0"/>
                    <a:pt x="39" y="4"/>
                    <a:pt x="21" y="8"/>
                  </a:cubicBezTo>
                  <a:cubicBezTo>
                    <a:pt x="9" y="10"/>
                    <a:pt x="0" y="12"/>
                    <a:pt x="0" y="12"/>
                  </a:cubicBezTo>
                  <a:cubicBezTo>
                    <a:pt x="0" y="12"/>
                    <a:pt x="52" y="76"/>
                    <a:pt x="74" y="84"/>
                  </a:cubicBezTo>
                  <a:cubicBezTo>
                    <a:pt x="74" y="84"/>
                    <a:pt x="74" y="84"/>
                    <a:pt x="74" y="84"/>
                  </a:cubicBezTo>
                  <a:cubicBezTo>
                    <a:pt x="75" y="84"/>
                    <a:pt x="75" y="84"/>
                    <a:pt x="76" y="84"/>
                  </a:cubicBezTo>
                  <a:cubicBezTo>
                    <a:pt x="80" y="86"/>
                    <a:pt x="85" y="86"/>
                    <a:pt x="89" y="86"/>
                  </a:cubicBezTo>
                  <a:cubicBezTo>
                    <a:pt x="108" y="86"/>
                    <a:pt x="125" y="75"/>
                    <a:pt x="131" y="56"/>
                  </a:cubicBezTo>
                  <a:cubicBezTo>
                    <a:pt x="132" y="52"/>
                    <a:pt x="133" y="47"/>
                    <a:pt x="133" y="43"/>
                  </a:cubicBezTo>
                  <a:cubicBezTo>
                    <a:pt x="133" y="25"/>
                    <a:pt x="121" y="8"/>
                    <a:pt x="103" y="2"/>
                  </a:cubicBezTo>
                  <a:cubicBezTo>
                    <a:pt x="99" y="0"/>
                    <a:pt x="93" y="0"/>
                    <a:pt x="86"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 name="iṣḷíḍe"/>
            <p:cNvSpPr/>
            <p:nvPr/>
          </p:nvSpPr>
          <p:spPr bwMode="auto">
            <a:xfrm>
              <a:off x="7305068" y="4647452"/>
              <a:ext cx="193951" cy="125130"/>
            </a:xfrm>
            <a:custGeom>
              <a:avLst/>
              <a:gdLst>
                <a:gd name="T0" fmla="*/ 94 w 136"/>
                <a:gd name="T1" fmla="*/ 0 h 87"/>
                <a:gd name="T2" fmla="*/ 9 w 136"/>
                <a:gd name="T3" fmla="*/ 25 h 87"/>
                <a:gd name="T4" fmla="*/ 0 w 136"/>
                <a:gd name="T5" fmla="*/ 28 h 87"/>
                <a:gd name="T6" fmla="*/ 85 w 136"/>
                <a:gd name="T7" fmla="*/ 86 h 87"/>
                <a:gd name="T8" fmla="*/ 86 w 136"/>
                <a:gd name="T9" fmla="*/ 87 h 87"/>
                <a:gd name="T10" fmla="*/ 92 w 136"/>
                <a:gd name="T11" fmla="*/ 87 h 87"/>
                <a:gd name="T12" fmla="*/ 135 w 136"/>
                <a:gd name="T13" fmla="*/ 50 h 87"/>
                <a:gd name="T14" fmla="*/ 136 w 136"/>
                <a:gd name="T15" fmla="*/ 44 h 87"/>
                <a:gd name="T16" fmla="*/ 99 w 136"/>
                <a:gd name="T17" fmla="*/ 1 h 87"/>
                <a:gd name="T18" fmla="*/ 94 w 136"/>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87">
                  <a:moveTo>
                    <a:pt x="94" y="0"/>
                  </a:moveTo>
                  <a:cubicBezTo>
                    <a:pt x="73" y="0"/>
                    <a:pt x="28" y="17"/>
                    <a:pt x="9" y="25"/>
                  </a:cubicBezTo>
                  <a:cubicBezTo>
                    <a:pt x="3" y="27"/>
                    <a:pt x="0" y="28"/>
                    <a:pt x="0" y="28"/>
                  </a:cubicBezTo>
                  <a:cubicBezTo>
                    <a:pt x="0" y="28"/>
                    <a:pt x="61" y="82"/>
                    <a:pt x="85" y="86"/>
                  </a:cubicBezTo>
                  <a:cubicBezTo>
                    <a:pt x="86" y="87"/>
                    <a:pt x="86" y="87"/>
                    <a:pt x="86" y="87"/>
                  </a:cubicBezTo>
                  <a:cubicBezTo>
                    <a:pt x="88" y="87"/>
                    <a:pt x="90" y="87"/>
                    <a:pt x="92" y="87"/>
                  </a:cubicBezTo>
                  <a:cubicBezTo>
                    <a:pt x="113" y="87"/>
                    <a:pt x="132" y="72"/>
                    <a:pt x="135" y="50"/>
                  </a:cubicBezTo>
                  <a:cubicBezTo>
                    <a:pt x="136" y="48"/>
                    <a:pt x="136" y="46"/>
                    <a:pt x="136" y="44"/>
                  </a:cubicBezTo>
                  <a:cubicBezTo>
                    <a:pt x="136" y="23"/>
                    <a:pt x="120" y="4"/>
                    <a:pt x="99" y="1"/>
                  </a:cubicBezTo>
                  <a:cubicBezTo>
                    <a:pt x="98" y="1"/>
                    <a:pt x="96" y="0"/>
                    <a:pt x="9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 name="ís1íďê"/>
            <p:cNvSpPr/>
            <p:nvPr/>
          </p:nvSpPr>
          <p:spPr bwMode="auto">
            <a:xfrm>
              <a:off x="7639790" y="4234524"/>
              <a:ext cx="123566" cy="195516"/>
            </a:xfrm>
            <a:custGeom>
              <a:avLst/>
              <a:gdLst>
                <a:gd name="T0" fmla="*/ 44 w 87"/>
                <a:gd name="T1" fmla="*/ 0 h 137"/>
                <a:gd name="T2" fmla="*/ 0 w 87"/>
                <a:gd name="T3" fmla="*/ 43 h 137"/>
                <a:gd name="T4" fmla="*/ 44 w 87"/>
                <a:gd name="T5" fmla="*/ 137 h 137"/>
                <a:gd name="T6" fmla="*/ 87 w 87"/>
                <a:gd name="T7" fmla="*/ 43 h 137"/>
                <a:gd name="T8" fmla="*/ 44 w 87"/>
                <a:gd name="T9" fmla="*/ 0 h 137"/>
              </a:gdLst>
              <a:ahLst/>
              <a:cxnLst>
                <a:cxn ang="0">
                  <a:pos x="T0" y="T1"/>
                </a:cxn>
                <a:cxn ang="0">
                  <a:pos x="T2" y="T3"/>
                </a:cxn>
                <a:cxn ang="0">
                  <a:pos x="T4" y="T5"/>
                </a:cxn>
                <a:cxn ang="0">
                  <a:pos x="T6" y="T7"/>
                </a:cxn>
                <a:cxn ang="0">
                  <a:pos x="T8" y="T9"/>
                </a:cxn>
              </a:cxnLst>
              <a:rect l="0" t="0" r="r" b="b"/>
              <a:pathLst>
                <a:path w="87" h="137">
                  <a:moveTo>
                    <a:pt x="44" y="0"/>
                  </a:moveTo>
                  <a:cubicBezTo>
                    <a:pt x="20" y="0"/>
                    <a:pt x="0" y="19"/>
                    <a:pt x="0" y="43"/>
                  </a:cubicBezTo>
                  <a:cubicBezTo>
                    <a:pt x="0" y="67"/>
                    <a:pt x="44" y="137"/>
                    <a:pt x="44" y="137"/>
                  </a:cubicBezTo>
                  <a:cubicBezTo>
                    <a:pt x="44" y="137"/>
                    <a:pt x="87" y="67"/>
                    <a:pt x="87" y="43"/>
                  </a:cubicBezTo>
                  <a:cubicBezTo>
                    <a:pt x="87" y="19"/>
                    <a:pt x="68" y="0"/>
                    <a:pt x="4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 name="iSḷiďe"/>
            <p:cNvSpPr/>
            <p:nvPr/>
          </p:nvSpPr>
          <p:spPr bwMode="auto">
            <a:xfrm>
              <a:off x="7639790" y="42955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 name="íṧḻïḓê"/>
            <p:cNvSpPr/>
            <p:nvPr/>
          </p:nvSpPr>
          <p:spPr bwMode="auto">
            <a:xfrm>
              <a:off x="7386402" y="4369038"/>
              <a:ext cx="123566" cy="190823"/>
            </a:xfrm>
            <a:custGeom>
              <a:avLst/>
              <a:gdLst>
                <a:gd name="T0" fmla="*/ 43 w 86"/>
                <a:gd name="T1" fmla="*/ 0 h 133"/>
                <a:gd name="T2" fmla="*/ 30 w 86"/>
                <a:gd name="T3" fmla="*/ 2 h 133"/>
                <a:gd name="T4" fmla="*/ 0 w 86"/>
                <a:gd name="T5" fmla="*/ 44 h 133"/>
                <a:gd name="T6" fmla="*/ 2 w 86"/>
                <a:gd name="T7" fmla="*/ 57 h 133"/>
                <a:gd name="T8" fmla="*/ 71 w 86"/>
                <a:gd name="T9" fmla="*/ 133 h 133"/>
                <a:gd name="T10" fmla="*/ 86 w 86"/>
                <a:gd name="T11" fmla="*/ 44 h 133"/>
                <a:gd name="T12" fmla="*/ 84 w 86"/>
                <a:gd name="T13" fmla="*/ 31 h 133"/>
                <a:gd name="T14" fmla="*/ 43 w 8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33">
                  <a:moveTo>
                    <a:pt x="43" y="0"/>
                  </a:moveTo>
                  <a:cubicBezTo>
                    <a:pt x="39" y="0"/>
                    <a:pt x="34" y="1"/>
                    <a:pt x="30" y="2"/>
                  </a:cubicBezTo>
                  <a:cubicBezTo>
                    <a:pt x="11" y="8"/>
                    <a:pt x="0" y="25"/>
                    <a:pt x="0" y="44"/>
                  </a:cubicBezTo>
                  <a:cubicBezTo>
                    <a:pt x="0" y="48"/>
                    <a:pt x="0" y="52"/>
                    <a:pt x="2" y="57"/>
                  </a:cubicBezTo>
                  <a:cubicBezTo>
                    <a:pt x="9" y="79"/>
                    <a:pt x="71" y="133"/>
                    <a:pt x="71" y="133"/>
                  </a:cubicBezTo>
                  <a:cubicBezTo>
                    <a:pt x="71" y="133"/>
                    <a:pt x="86" y="75"/>
                    <a:pt x="86" y="44"/>
                  </a:cubicBezTo>
                  <a:cubicBezTo>
                    <a:pt x="86" y="39"/>
                    <a:pt x="85" y="34"/>
                    <a:pt x="84" y="31"/>
                  </a:cubicBezTo>
                  <a:cubicBezTo>
                    <a:pt x="79" y="12"/>
                    <a:pt x="61" y="0"/>
                    <a:pt x="43"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 name="isļíḓé"/>
            <p:cNvSpPr/>
            <p:nvPr/>
          </p:nvSpPr>
          <p:spPr bwMode="auto">
            <a:xfrm>
              <a:off x="7184631" y="4561425"/>
              <a:ext cx="103232" cy="195516"/>
            </a:xfrm>
            <a:custGeom>
              <a:avLst/>
              <a:gdLst>
                <a:gd name="T0" fmla="*/ 29 w 72"/>
                <a:gd name="T1" fmla="*/ 0 h 136"/>
                <a:gd name="T2" fmla="*/ 23 w 72"/>
                <a:gd name="T3" fmla="*/ 0 h 136"/>
                <a:gd name="T4" fmla="*/ 0 w 72"/>
                <a:gd name="T5" fmla="*/ 11 h 136"/>
                <a:gd name="T6" fmla="*/ 8 w 72"/>
                <a:gd name="T7" fmla="*/ 92 h 136"/>
                <a:gd name="T8" fmla="*/ 42 w 72"/>
                <a:gd name="T9" fmla="*/ 136 h 136"/>
                <a:gd name="T10" fmla="*/ 72 w 72"/>
                <a:gd name="T11" fmla="*/ 41 h 136"/>
                <a:gd name="T12" fmla="*/ 72 w 72"/>
                <a:gd name="T13" fmla="*/ 38 h 136"/>
                <a:gd name="T14" fmla="*/ 29 w 72"/>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36">
                  <a:moveTo>
                    <a:pt x="29" y="0"/>
                  </a:moveTo>
                  <a:cubicBezTo>
                    <a:pt x="27" y="0"/>
                    <a:pt x="25" y="0"/>
                    <a:pt x="23" y="0"/>
                  </a:cubicBezTo>
                  <a:cubicBezTo>
                    <a:pt x="14" y="2"/>
                    <a:pt x="6" y="6"/>
                    <a:pt x="0" y="11"/>
                  </a:cubicBezTo>
                  <a:cubicBezTo>
                    <a:pt x="8" y="92"/>
                    <a:pt x="8" y="92"/>
                    <a:pt x="8" y="92"/>
                  </a:cubicBezTo>
                  <a:cubicBezTo>
                    <a:pt x="24" y="115"/>
                    <a:pt x="42" y="136"/>
                    <a:pt x="42" y="136"/>
                  </a:cubicBezTo>
                  <a:cubicBezTo>
                    <a:pt x="42" y="136"/>
                    <a:pt x="72" y="68"/>
                    <a:pt x="72" y="41"/>
                  </a:cubicBezTo>
                  <a:cubicBezTo>
                    <a:pt x="72" y="40"/>
                    <a:pt x="72" y="39"/>
                    <a:pt x="72" y="38"/>
                  </a:cubicBezTo>
                  <a:cubicBezTo>
                    <a:pt x="69" y="16"/>
                    <a:pt x="51" y="0"/>
                    <a:pt x="29"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 name="î$ḻïde"/>
            <p:cNvSpPr/>
            <p:nvPr/>
          </p:nvSpPr>
          <p:spPr bwMode="auto">
            <a:xfrm>
              <a:off x="7167425" y="4045264"/>
              <a:ext cx="344107" cy="824294"/>
            </a:xfrm>
            <a:custGeom>
              <a:avLst/>
              <a:gdLst>
                <a:gd name="T0" fmla="*/ 0 w 241"/>
                <a:gd name="T1" fmla="*/ 576 h 576"/>
                <a:gd name="T2" fmla="*/ 137 w 241"/>
                <a:gd name="T3" fmla="*/ 265 h 576"/>
                <a:gd name="T4" fmla="*/ 232 w 241"/>
                <a:gd name="T5" fmla="*/ 95 h 576"/>
                <a:gd name="T6" fmla="*/ 241 w 241"/>
                <a:gd name="T7" fmla="*/ 0 h 576"/>
              </a:gdLst>
              <a:ahLst/>
              <a:cxnLst>
                <a:cxn ang="0">
                  <a:pos x="T0" y="T1"/>
                </a:cxn>
                <a:cxn ang="0">
                  <a:pos x="T2" y="T3"/>
                </a:cxn>
                <a:cxn ang="0">
                  <a:pos x="T4" y="T5"/>
                </a:cxn>
                <a:cxn ang="0">
                  <a:pos x="T6" y="T7"/>
                </a:cxn>
              </a:cxnLst>
              <a:rect l="0" t="0" r="r" b="b"/>
              <a:pathLst>
                <a:path w="241" h="576">
                  <a:moveTo>
                    <a:pt x="0" y="576"/>
                  </a:moveTo>
                  <a:cubicBezTo>
                    <a:pt x="0" y="576"/>
                    <a:pt x="19" y="373"/>
                    <a:pt x="137" y="265"/>
                  </a:cubicBezTo>
                  <a:cubicBezTo>
                    <a:pt x="186" y="220"/>
                    <a:pt x="220" y="160"/>
                    <a:pt x="232" y="95"/>
                  </a:cubicBezTo>
                  <a:cubicBezTo>
                    <a:pt x="238" y="63"/>
                    <a:pt x="241" y="32"/>
                    <a:pt x="241"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33" name="îşḻïḑè"/>
            <p:cNvSpPr/>
            <p:nvPr/>
          </p:nvSpPr>
          <p:spPr bwMode="auto">
            <a:xfrm>
              <a:off x="7489634" y="3852877"/>
              <a:ext cx="139207" cy="195516"/>
            </a:xfrm>
            <a:custGeom>
              <a:avLst/>
              <a:gdLst>
                <a:gd name="T0" fmla="*/ 89 w 98"/>
                <a:gd name="T1" fmla="*/ 67 h 137"/>
                <a:gd name="T2" fmla="*/ 14 w 98"/>
                <a:gd name="T3" fmla="*/ 137 h 137"/>
                <a:gd name="T4" fmla="*/ 9 w 98"/>
                <a:gd name="T5" fmla="*/ 34 h 137"/>
                <a:gd name="T6" fmla="*/ 65 w 98"/>
                <a:gd name="T7" fmla="*/ 9 h 137"/>
                <a:gd name="T8" fmla="*/ 90 w 98"/>
                <a:gd name="T9" fmla="*/ 65 h 137"/>
                <a:gd name="T10" fmla="*/ 89 w 98"/>
                <a:gd name="T11" fmla="*/ 67 h 137"/>
              </a:gdLst>
              <a:ahLst/>
              <a:cxnLst>
                <a:cxn ang="0">
                  <a:pos x="T0" y="T1"/>
                </a:cxn>
                <a:cxn ang="0">
                  <a:pos x="T2" y="T3"/>
                </a:cxn>
                <a:cxn ang="0">
                  <a:pos x="T4" y="T5"/>
                </a:cxn>
                <a:cxn ang="0">
                  <a:pos x="T6" y="T7"/>
                </a:cxn>
                <a:cxn ang="0">
                  <a:pos x="T8" y="T9"/>
                </a:cxn>
                <a:cxn ang="0">
                  <a:pos x="T10" y="T11"/>
                </a:cxn>
              </a:cxnLst>
              <a:rect l="0" t="0" r="r" b="b"/>
              <a:pathLst>
                <a:path w="98" h="137">
                  <a:moveTo>
                    <a:pt x="89" y="67"/>
                  </a:moveTo>
                  <a:cubicBezTo>
                    <a:pt x="80" y="89"/>
                    <a:pt x="14" y="137"/>
                    <a:pt x="14" y="137"/>
                  </a:cubicBezTo>
                  <a:cubicBezTo>
                    <a:pt x="14" y="137"/>
                    <a:pt x="0" y="56"/>
                    <a:pt x="9" y="34"/>
                  </a:cubicBezTo>
                  <a:cubicBezTo>
                    <a:pt x="17" y="12"/>
                    <a:pt x="42" y="0"/>
                    <a:pt x="65" y="9"/>
                  </a:cubicBezTo>
                  <a:cubicBezTo>
                    <a:pt x="87" y="17"/>
                    <a:pt x="98" y="42"/>
                    <a:pt x="90" y="65"/>
                  </a:cubicBezTo>
                  <a:cubicBezTo>
                    <a:pt x="90" y="65"/>
                    <a:pt x="89" y="66"/>
                    <a:pt x="89" y="6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4" name="íṩ1îḓè"/>
            <p:cNvSpPr/>
            <p:nvPr/>
          </p:nvSpPr>
          <p:spPr bwMode="auto">
            <a:xfrm>
              <a:off x="7495891" y="4042136"/>
              <a:ext cx="179875" cy="147028"/>
            </a:xfrm>
            <a:custGeom>
              <a:avLst/>
              <a:gdLst>
                <a:gd name="T0" fmla="*/ 101 w 125"/>
                <a:gd name="T1" fmla="*/ 85 h 103"/>
                <a:gd name="T2" fmla="*/ 0 w 125"/>
                <a:gd name="T3" fmla="*/ 103 h 103"/>
                <a:gd name="T4" fmla="*/ 51 w 125"/>
                <a:gd name="T5" fmla="*/ 14 h 103"/>
                <a:gd name="T6" fmla="*/ 112 w 125"/>
                <a:gd name="T7" fmla="*/ 24 h 103"/>
                <a:gd name="T8" fmla="*/ 101 w 125"/>
                <a:gd name="T9" fmla="*/ 85 h 103"/>
              </a:gdLst>
              <a:ahLst/>
              <a:cxnLst>
                <a:cxn ang="0">
                  <a:pos x="T0" y="T1"/>
                </a:cxn>
                <a:cxn ang="0">
                  <a:pos x="T2" y="T3"/>
                </a:cxn>
                <a:cxn ang="0">
                  <a:pos x="T4" y="T5"/>
                </a:cxn>
                <a:cxn ang="0">
                  <a:pos x="T6" y="T7"/>
                </a:cxn>
                <a:cxn ang="0">
                  <a:pos x="T8" y="T9"/>
                </a:cxn>
              </a:cxnLst>
              <a:rect l="0" t="0" r="r" b="b"/>
              <a:pathLst>
                <a:path w="125" h="103">
                  <a:moveTo>
                    <a:pt x="101" y="85"/>
                  </a:moveTo>
                  <a:cubicBezTo>
                    <a:pt x="81" y="98"/>
                    <a:pt x="0" y="103"/>
                    <a:pt x="0" y="103"/>
                  </a:cubicBezTo>
                  <a:cubicBezTo>
                    <a:pt x="0" y="103"/>
                    <a:pt x="32" y="27"/>
                    <a:pt x="51" y="14"/>
                  </a:cubicBezTo>
                  <a:cubicBezTo>
                    <a:pt x="71" y="0"/>
                    <a:pt x="98" y="5"/>
                    <a:pt x="112" y="24"/>
                  </a:cubicBezTo>
                  <a:cubicBezTo>
                    <a:pt x="125" y="44"/>
                    <a:pt x="121" y="71"/>
                    <a:pt x="101" y="8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5" name="í$1ïḑê"/>
            <p:cNvSpPr/>
            <p:nvPr/>
          </p:nvSpPr>
          <p:spPr bwMode="auto">
            <a:xfrm>
              <a:off x="7377017" y="4334627"/>
              <a:ext cx="198644" cy="129823"/>
            </a:xfrm>
            <a:custGeom>
              <a:avLst/>
              <a:gdLst>
                <a:gd name="T0" fmla="*/ 96 w 138"/>
                <a:gd name="T1" fmla="*/ 89 h 91"/>
                <a:gd name="T2" fmla="*/ 0 w 138"/>
                <a:gd name="T3" fmla="*/ 53 h 91"/>
                <a:gd name="T4" fmla="*/ 89 w 138"/>
                <a:gd name="T5" fmla="*/ 2 h 91"/>
                <a:gd name="T6" fmla="*/ 136 w 138"/>
                <a:gd name="T7" fmla="*/ 42 h 91"/>
                <a:gd name="T8" fmla="*/ 96 w 138"/>
                <a:gd name="T9" fmla="*/ 89 h 91"/>
              </a:gdLst>
              <a:ahLst/>
              <a:cxnLst>
                <a:cxn ang="0">
                  <a:pos x="T0" y="T1"/>
                </a:cxn>
                <a:cxn ang="0">
                  <a:pos x="T2" y="T3"/>
                </a:cxn>
                <a:cxn ang="0">
                  <a:pos x="T4" y="T5"/>
                </a:cxn>
                <a:cxn ang="0">
                  <a:pos x="T6" y="T7"/>
                </a:cxn>
                <a:cxn ang="0">
                  <a:pos x="T8" y="T9"/>
                </a:cxn>
              </a:cxnLst>
              <a:rect l="0" t="0" r="r" b="b"/>
              <a:pathLst>
                <a:path w="138" h="91">
                  <a:moveTo>
                    <a:pt x="96" y="89"/>
                  </a:moveTo>
                  <a:cubicBezTo>
                    <a:pt x="72" y="91"/>
                    <a:pt x="0" y="53"/>
                    <a:pt x="0" y="53"/>
                  </a:cubicBezTo>
                  <a:cubicBezTo>
                    <a:pt x="0" y="53"/>
                    <a:pt x="65" y="4"/>
                    <a:pt x="89" y="2"/>
                  </a:cubicBezTo>
                  <a:cubicBezTo>
                    <a:pt x="113" y="0"/>
                    <a:pt x="134" y="18"/>
                    <a:pt x="136" y="42"/>
                  </a:cubicBezTo>
                  <a:cubicBezTo>
                    <a:pt x="138" y="66"/>
                    <a:pt x="120" y="87"/>
                    <a:pt x="96" y="89"/>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6" name="îśḻïḋè"/>
            <p:cNvSpPr/>
            <p:nvPr/>
          </p:nvSpPr>
          <p:spPr bwMode="auto">
            <a:xfrm>
              <a:off x="7223733" y="4537963"/>
              <a:ext cx="201772" cy="137643"/>
            </a:xfrm>
            <a:custGeom>
              <a:avLst/>
              <a:gdLst>
                <a:gd name="T0" fmla="*/ 101 w 140"/>
                <a:gd name="T1" fmla="*/ 90 h 96"/>
                <a:gd name="T2" fmla="*/ 0 w 140"/>
                <a:gd name="T3" fmla="*/ 72 h 96"/>
                <a:gd name="T4" fmla="*/ 80 w 140"/>
                <a:gd name="T5" fmla="*/ 6 h 96"/>
                <a:gd name="T6" fmla="*/ 133 w 140"/>
                <a:gd name="T7" fmla="*/ 36 h 96"/>
                <a:gd name="T8" fmla="*/ 103 w 140"/>
                <a:gd name="T9" fmla="*/ 90 h 96"/>
                <a:gd name="T10" fmla="*/ 101 w 140"/>
                <a:gd name="T11" fmla="*/ 90 h 96"/>
              </a:gdLst>
              <a:ahLst/>
              <a:cxnLst>
                <a:cxn ang="0">
                  <a:pos x="T0" y="T1"/>
                </a:cxn>
                <a:cxn ang="0">
                  <a:pos x="T2" y="T3"/>
                </a:cxn>
                <a:cxn ang="0">
                  <a:pos x="T4" y="T5"/>
                </a:cxn>
                <a:cxn ang="0">
                  <a:pos x="T6" y="T7"/>
                </a:cxn>
                <a:cxn ang="0">
                  <a:pos x="T8" y="T9"/>
                </a:cxn>
                <a:cxn ang="0">
                  <a:pos x="T10" y="T11"/>
                </a:cxn>
              </a:cxnLst>
              <a:rect l="0" t="0" r="r" b="b"/>
              <a:pathLst>
                <a:path w="140" h="96">
                  <a:moveTo>
                    <a:pt x="101" y="90"/>
                  </a:moveTo>
                  <a:cubicBezTo>
                    <a:pt x="78" y="96"/>
                    <a:pt x="0" y="72"/>
                    <a:pt x="0" y="72"/>
                  </a:cubicBezTo>
                  <a:cubicBezTo>
                    <a:pt x="0" y="72"/>
                    <a:pt x="56" y="12"/>
                    <a:pt x="80" y="6"/>
                  </a:cubicBezTo>
                  <a:cubicBezTo>
                    <a:pt x="103" y="0"/>
                    <a:pt x="127" y="13"/>
                    <a:pt x="133" y="36"/>
                  </a:cubicBezTo>
                  <a:cubicBezTo>
                    <a:pt x="140" y="59"/>
                    <a:pt x="126" y="83"/>
                    <a:pt x="103" y="90"/>
                  </a:cubicBezTo>
                  <a:cubicBezTo>
                    <a:pt x="102" y="90"/>
                    <a:pt x="102" y="90"/>
                    <a:pt x="101" y="9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 name="îşľíḓé"/>
            <p:cNvSpPr/>
            <p:nvPr/>
          </p:nvSpPr>
          <p:spPr bwMode="auto">
            <a:xfrm>
              <a:off x="7358248" y="4051521"/>
              <a:ext cx="140771" cy="192388"/>
            </a:xfrm>
            <a:custGeom>
              <a:avLst/>
              <a:gdLst>
                <a:gd name="T0" fmla="*/ 9 w 98"/>
                <a:gd name="T1" fmla="*/ 66 h 134"/>
                <a:gd name="T2" fmla="*/ 87 w 98"/>
                <a:gd name="T3" fmla="*/ 134 h 134"/>
                <a:gd name="T4" fmla="*/ 89 w 98"/>
                <a:gd name="T5" fmla="*/ 31 h 134"/>
                <a:gd name="T6" fmla="*/ 31 w 98"/>
                <a:gd name="T7" fmla="*/ 10 h 134"/>
                <a:gd name="T8" fmla="*/ 9 w 98"/>
                <a:gd name="T9" fmla="*/ 66 h 134"/>
              </a:gdLst>
              <a:ahLst/>
              <a:cxnLst>
                <a:cxn ang="0">
                  <a:pos x="T0" y="T1"/>
                </a:cxn>
                <a:cxn ang="0">
                  <a:pos x="T2" y="T3"/>
                </a:cxn>
                <a:cxn ang="0">
                  <a:pos x="T4" y="T5"/>
                </a:cxn>
                <a:cxn ang="0">
                  <a:pos x="T6" y="T7"/>
                </a:cxn>
                <a:cxn ang="0">
                  <a:pos x="T8" y="T9"/>
                </a:cxn>
              </a:cxnLst>
              <a:rect l="0" t="0" r="r" b="b"/>
              <a:pathLst>
                <a:path w="98" h="134">
                  <a:moveTo>
                    <a:pt x="9" y="66"/>
                  </a:moveTo>
                  <a:cubicBezTo>
                    <a:pt x="19" y="88"/>
                    <a:pt x="87" y="134"/>
                    <a:pt x="87" y="134"/>
                  </a:cubicBezTo>
                  <a:cubicBezTo>
                    <a:pt x="87" y="134"/>
                    <a:pt x="98" y="53"/>
                    <a:pt x="89" y="31"/>
                  </a:cubicBezTo>
                  <a:cubicBezTo>
                    <a:pt x="79" y="9"/>
                    <a:pt x="53" y="0"/>
                    <a:pt x="31" y="10"/>
                  </a:cubicBezTo>
                  <a:cubicBezTo>
                    <a:pt x="10" y="20"/>
                    <a:pt x="0" y="45"/>
                    <a:pt x="9" y="66"/>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 name="iṡḻîḑê"/>
            <p:cNvSpPr/>
            <p:nvPr/>
          </p:nvSpPr>
          <p:spPr bwMode="auto">
            <a:xfrm>
              <a:off x="7181503" y="4276754"/>
              <a:ext cx="157977" cy="170490"/>
            </a:xfrm>
            <a:custGeom>
              <a:avLst/>
              <a:gdLst>
                <a:gd name="T0" fmla="*/ 16 w 110"/>
                <a:gd name="T1" fmla="*/ 77 h 119"/>
                <a:gd name="T2" fmla="*/ 110 w 110"/>
                <a:gd name="T3" fmla="*/ 119 h 119"/>
                <a:gd name="T4" fmla="*/ 81 w 110"/>
                <a:gd name="T5" fmla="*/ 20 h 119"/>
                <a:gd name="T6" fmla="*/ 20 w 110"/>
                <a:gd name="T7" fmla="*/ 15 h 119"/>
                <a:gd name="T8" fmla="*/ 15 w 110"/>
                <a:gd name="T9" fmla="*/ 76 h 119"/>
                <a:gd name="T10" fmla="*/ 16 w 110"/>
                <a:gd name="T11" fmla="*/ 77 h 119"/>
              </a:gdLst>
              <a:ahLst/>
              <a:cxnLst>
                <a:cxn ang="0">
                  <a:pos x="T0" y="T1"/>
                </a:cxn>
                <a:cxn ang="0">
                  <a:pos x="T2" y="T3"/>
                </a:cxn>
                <a:cxn ang="0">
                  <a:pos x="T4" y="T5"/>
                </a:cxn>
                <a:cxn ang="0">
                  <a:pos x="T6" y="T7"/>
                </a:cxn>
                <a:cxn ang="0">
                  <a:pos x="T8" y="T9"/>
                </a:cxn>
                <a:cxn ang="0">
                  <a:pos x="T10" y="T11"/>
                </a:cxn>
              </a:cxnLst>
              <a:rect l="0" t="0" r="r" b="b"/>
              <a:pathLst>
                <a:path w="110" h="119">
                  <a:moveTo>
                    <a:pt x="16" y="77"/>
                  </a:moveTo>
                  <a:cubicBezTo>
                    <a:pt x="32" y="95"/>
                    <a:pt x="110" y="119"/>
                    <a:pt x="110" y="119"/>
                  </a:cubicBezTo>
                  <a:cubicBezTo>
                    <a:pt x="110" y="119"/>
                    <a:pt x="97" y="38"/>
                    <a:pt x="81" y="20"/>
                  </a:cubicBezTo>
                  <a:cubicBezTo>
                    <a:pt x="66" y="2"/>
                    <a:pt x="39" y="0"/>
                    <a:pt x="20" y="15"/>
                  </a:cubicBezTo>
                  <a:cubicBezTo>
                    <a:pt x="2" y="31"/>
                    <a:pt x="0" y="58"/>
                    <a:pt x="15" y="76"/>
                  </a:cubicBezTo>
                  <a:cubicBezTo>
                    <a:pt x="16" y="77"/>
                    <a:pt x="16" y="77"/>
                    <a:pt x="16" y="7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 name="íślîḍè"/>
            <p:cNvSpPr/>
            <p:nvPr/>
          </p:nvSpPr>
          <p:spPr bwMode="auto">
            <a:xfrm>
              <a:off x="7054808" y="4542655"/>
              <a:ext cx="142336" cy="184567"/>
            </a:xfrm>
            <a:custGeom>
              <a:avLst/>
              <a:gdLst>
                <a:gd name="T0" fmla="*/ 13 w 99"/>
                <a:gd name="T1" fmla="*/ 72 h 129"/>
                <a:gd name="T2" fmla="*/ 99 w 99"/>
                <a:gd name="T3" fmla="*/ 129 h 129"/>
                <a:gd name="T4" fmla="*/ 87 w 99"/>
                <a:gd name="T5" fmla="*/ 27 h 129"/>
                <a:gd name="T6" fmla="*/ 27 w 99"/>
                <a:gd name="T7" fmla="*/ 13 h 129"/>
                <a:gd name="T8" fmla="*/ 13 w 99"/>
                <a:gd name="T9" fmla="*/ 72 h 129"/>
              </a:gdLst>
              <a:ahLst/>
              <a:cxnLst>
                <a:cxn ang="0">
                  <a:pos x="T0" y="T1"/>
                </a:cxn>
                <a:cxn ang="0">
                  <a:pos x="T2" y="T3"/>
                </a:cxn>
                <a:cxn ang="0">
                  <a:pos x="T4" y="T5"/>
                </a:cxn>
                <a:cxn ang="0">
                  <a:pos x="T6" y="T7"/>
                </a:cxn>
                <a:cxn ang="0">
                  <a:pos x="T8" y="T9"/>
                </a:cxn>
              </a:cxnLst>
              <a:rect l="0" t="0" r="r" b="b"/>
              <a:pathLst>
                <a:path w="99" h="129">
                  <a:moveTo>
                    <a:pt x="13" y="72"/>
                  </a:moveTo>
                  <a:cubicBezTo>
                    <a:pt x="25" y="93"/>
                    <a:pt x="99" y="129"/>
                    <a:pt x="99" y="129"/>
                  </a:cubicBezTo>
                  <a:cubicBezTo>
                    <a:pt x="99" y="129"/>
                    <a:pt x="99" y="47"/>
                    <a:pt x="87" y="27"/>
                  </a:cubicBezTo>
                  <a:cubicBezTo>
                    <a:pt x="74" y="7"/>
                    <a:pt x="47" y="0"/>
                    <a:pt x="27" y="13"/>
                  </a:cubicBezTo>
                  <a:cubicBezTo>
                    <a:pt x="7" y="25"/>
                    <a:pt x="0" y="52"/>
                    <a:pt x="13" y="72"/>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 name="ïṥľídé"/>
            <p:cNvSpPr/>
            <p:nvPr/>
          </p:nvSpPr>
          <p:spPr bwMode="auto">
            <a:xfrm>
              <a:off x="4697675" y="5592183"/>
              <a:ext cx="1360787" cy="226798"/>
            </a:xfrm>
            <a:prstGeom prst="ellipse">
              <a:avLst/>
            </a:prstGeom>
            <a:solidFill>
              <a:srgbClr val="6C63FF">
                <a:alpha val="20000"/>
              </a:srgbClr>
            </a:solidFill>
            <a:ln>
              <a:noFill/>
            </a:ln>
          </p:spPr>
          <p:txBody>
            <a:bodyPr anchor="ctr"/>
            <a:lstStyle/>
            <a:p>
              <a:pPr algn="ctr"/>
              <a:endParaRPr sz="1350"/>
            </a:p>
          </p:txBody>
        </p:sp>
        <p:sp>
          <p:nvSpPr>
            <p:cNvPr id="41" name="îṣļiḍê"/>
            <p:cNvSpPr/>
            <p:nvPr/>
          </p:nvSpPr>
          <p:spPr bwMode="auto">
            <a:xfrm>
              <a:off x="6036564" y="4716274"/>
              <a:ext cx="1362352" cy="228362"/>
            </a:xfrm>
            <a:prstGeom prst="ellipse">
              <a:avLst/>
            </a:prstGeom>
            <a:solidFill>
              <a:srgbClr val="6C63FF">
                <a:alpha val="20000"/>
              </a:srgbClr>
            </a:solidFill>
            <a:ln>
              <a:noFill/>
            </a:ln>
          </p:spPr>
          <p:txBody>
            <a:bodyPr anchor="ctr"/>
            <a:lstStyle/>
            <a:p>
              <a:pPr algn="ctr"/>
              <a:endParaRPr sz="1350"/>
            </a:p>
          </p:txBody>
        </p:sp>
        <p:sp>
          <p:nvSpPr>
            <p:cNvPr id="42" name="íṧḷîḍé"/>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close/>
                </a:path>
              </a:pathLst>
            </a:cu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 name="isḷíḑè"/>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4" name="íṧļiḑè"/>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5" name="îşḷîďé"/>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 name="ï$ḷïḓe"/>
            <p:cNvSpPr/>
            <p:nvPr/>
          </p:nvSpPr>
          <p:spPr bwMode="auto">
            <a:xfrm>
              <a:off x="6691931" y="3338280"/>
              <a:ext cx="71950" cy="9385"/>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 name="iS1iḋê"/>
            <p:cNvSpPr/>
            <p:nvPr/>
          </p:nvSpPr>
          <p:spPr bwMode="auto">
            <a:xfrm>
              <a:off x="6691931" y="3338280"/>
              <a:ext cx="71950"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8" name="iṣḷîḍè"/>
            <p:cNvSpPr/>
            <p:nvPr/>
          </p:nvSpPr>
          <p:spPr bwMode="auto">
            <a:xfrm>
              <a:off x="6670034" y="3292921"/>
              <a:ext cx="120438" cy="45360"/>
            </a:xfrm>
            <a:prstGeom prst="rect">
              <a:avLst/>
            </a:prstGeom>
            <a:solidFill>
              <a:srgbClr val="B77B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9" name="îṥḻïďè"/>
            <p:cNvSpPr/>
            <p:nvPr/>
          </p:nvSpPr>
          <p:spPr bwMode="auto">
            <a:xfrm>
              <a:off x="6670034" y="3292921"/>
              <a:ext cx="120438" cy="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0" name="ïṡ1íḍ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 name="iṣḷiḓ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 name="ïsľîdé"/>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3" name="íśļïdê"/>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4" name="îSľ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5" name="ïSl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6" name="iṧļîdé"/>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7" name="iSḻîḓè"/>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8" name="ïSľíḍé"/>
            <p:cNvSpPr/>
            <p:nvPr/>
          </p:nvSpPr>
          <p:spPr bwMode="auto">
            <a:xfrm>
              <a:off x="5906742" y="1730362"/>
              <a:ext cx="1623560" cy="1554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9" name="ïSliḓè"/>
            <p:cNvSpPr/>
            <p:nvPr/>
          </p:nvSpPr>
          <p:spPr bwMode="auto">
            <a:xfrm>
              <a:off x="5906742" y="1730362"/>
              <a:ext cx="1623560" cy="15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0" name="ïṣļíḋé"/>
            <p:cNvSpPr/>
            <p:nvPr/>
          </p:nvSpPr>
          <p:spPr bwMode="auto">
            <a:xfrm>
              <a:off x="6687240" y="1176662"/>
              <a:ext cx="62565" cy="409800"/>
            </a:xfrm>
            <a:custGeom>
              <a:avLst/>
              <a:gdLst>
                <a:gd name="T0" fmla="*/ 44 w 44"/>
                <a:gd name="T1" fmla="*/ 24 h 286"/>
                <a:gd name="T2" fmla="*/ 44 w 44"/>
                <a:gd name="T3" fmla="*/ 286 h 286"/>
                <a:gd name="T4" fmla="*/ 0 w 44"/>
                <a:gd name="T5" fmla="*/ 286 h 286"/>
                <a:gd name="T6" fmla="*/ 0 w 44"/>
                <a:gd name="T7" fmla="*/ 24 h 286"/>
                <a:gd name="T8" fmla="*/ 21 w 44"/>
                <a:gd name="T9" fmla="*/ 1 h 286"/>
                <a:gd name="T10" fmla="*/ 44 w 44"/>
                <a:gd name="T11" fmla="*/ 22 h 286"/>
                <a:gd name="T12" fmla="*/ 44 w 44"/>
                <a:gd name="T13" fmla="*/ 24 h 286"/>
              </a:gdLst>
              <a:ahLst/>
              <a:cxnLst>
                <a:cxn ang="0">
                  <a:pos x="T0" y="T1"/>
                </a:cxn>
                <a:cxn ang="0">
                  <a:pos x="T2" y="T3"/>
                </a:cxn>
                <a:cxn ang="0">
                  <a:pos x="T4" y="T5"/>
                </a:cxn>
                <a:cxn ang="0">
                  <a:pos x="T6" y="T7"/>
                </a:cxn>
                <a:cxn ang="0">
                  <a:pos x="T8" y="T9"/>
                </a:cxn>
                <a:cxn ang="0">
                  <a:pos x="T10" y="T11"/>
                </a:cxn>
                <a:cxn ang="0">
                  <a:pos x="T12" y="T13"/>
                </a:cxn>
              </a:cxnLst>
              <a:rect l="0" t="0" r="r" b="b"/>
              <a:pathLst>
                <a:path w="44" h="286">
                  <a:moveTo>
                    <a:pt x="44" y="24"/>
                  </a:moveTo>
                  <a:cubicBezTo>
                    <a:pt x="44" y="286"/>
                    <a:pt x="44" y="286"/>
                    <a:pt x="44" y="286"/>
                  </a:cubicBezTo>
                  <a:cubicBezTo>
                    <a:pt x="0" y="286"/>
                    <a:pt x="0" y="286"/>
                    <a:pt x="0" y="286"/>
                  </a:cubicBezTo>
                  <a:cubicBezTo>
                    <a:pt x="0" y="24"/>
                    <a:pt x="0" y="24"/>
                    <a:pt x="0" y="24"/>
                  </a:cubicBezTo>
                  <a:cubicBezTo>
                    <a:pt x="0" y="12"/>
                    <a:pt x="9" y="1"/>
                    <a:pt x="21" y="1"/>
                  </a:cubicBezTo>
                  <a:cubicBezTo>
                    <a:pt x="33" y="0"/>
                    <a:pt x="44" y="10"/>
                    <a:pt x="44" y="22"/>
                  </a:cubicBezTo>
                  <a:cubicBezTo>
                    <a:pt x="44" y="23"/>
                    <a:pt x="44" y="23"/>
                    <a:pt x="44" y="24"/>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1" name="iṡ1iḑè"/>
            <p:cNvSpPr/>
            <p:nvPr/>
          </p:nvSpPr>
          <p:spPr bwMode="auto">
            <a:xfrm>
              <a:off x="6687240" y="1552051"/>
              <a:ext cx="1565" cy="9385"/>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2" name="ïṧlïḓe"/>
            <p:cNvSpPr/>
            <p:nvPr/>
          </p:nvSpPr>
          <p:spPr bwMode="auto">
            <a:xfrm>
              <a:off x="6687240" y="1552051"/>
              <a:ext cx="1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3" name="işliḍe"/>
            <p:cNvSpPr/>
            <p:nvPr/>
          </p:nvSpPr>
          <p:spPr bwMode="auto">
            <a:xfrm>
              <a:off x="6687240" y="1552051"/>
              <a:ext cx="62565" cy="9385"/>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4" name="ïṥļîḓê"/>
            <p:cNvSpPr/>
            <p:nvPr/>
          </p:nvSpPr>
          <p:spPr bwMode="auto">
            <a:xfrm>
              <a:off x="6687240" y="1552051"/>
              <a:ext cx="62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5" name="iš1íḓè"/>
            <p:cNvSpPr/>
            <p:nvPr/>
          </p:nvSpPr>
          <p:spPr bwMode="auto">
            <a:xfrm>
              <a:off x="6663777" y="1561436"/>
              <a:ext cx="112617" cy="140771"/>
            </a:xfrm>
            <a:custGeom>
              <a:avLst/>
              <a:gdLst>
                <a:gd name="T0" fmla="*/ 79 w 79"/>
                <a:gd name="T1" fmla="*/ 11 h 98"/>
                <a:gd name="T2" fmla="*/ 79 w 79"/>
                <a:gd name="T3" fmla="*/ 98 h 98"/>
                <a:gd name="T4" fmla="*/ 0 w 79"/>
                <a:gd name="T5" fmla="*/ 98 h 98"/>
                <a:gd name="T6" fmla="*/ 0 w 79"/>
                <a:gd name="T7" fmla="*/ 11 h 98"/>
                <a:gd name="T8" fmla="*/ 11 w 79"/>
                <a:gd name="T9" fmla="*/ 0 h 98"/>
                <a:gd name="T10" fmla="*/ 11 w 79"/>
                <a:gd name="T11" fmla="*/ 0 h 98"/>
                <a:gd name="T12" fmla="*/ 68 w 79"/>
                <a:gd name="T13" fmla="*/ 0 h 98"/>
                <a:gd name="T14" fmla="*/ 79 w 79"/>
                <a:gd name="T15" fmla="*/ 1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8">
                  <a:moveTo>
                    <a:pt x="79" y="11"/>
                  </a:moveTo>
                  <a:cubicBezTo>
                    <a:pt x="79" y="98"/>
                    <a:pt x="79" y="98"/>
                    <a:pt x="79" y="98"/>
                  </a:cubicBezTo>
                  <a:cubicBezTo>
                    <a:pt x="0" y="98"/>
                    <a:pt x="0" y="98"/>
                    <a:pt x="0" y="98"/>
                  </a:cubicBezTo>
                  <a:cubicBezTo>
                    <a:pt x="0" y="11"/>
                    <a:pt x="0" y="11"/>
                    <a:pt x="0" y="11"/>
                  </a:cubicBezTo>
                  <a:cubicBezTo>
                    <a:pt x="0" y="5"/>
                    <a:pt x="5" y="1"/>
                    <a:pt x="11" y="0"/>
                  </a:cubicBezTo>
                  <a:cubicBezTo>
                    <a:pt x="11" y="0"/>
                    <a:pt x="11" y="0"/>
                    <a:pt x="11" y="0"/>
                  </a:cubicBezTo>
                  <a:cubicBezTo>
                    <a:pt x="68" y="0"/>
                    <a:pt x="68" y="0"/>
                    <a:pt x="68" y="0"/>
                  </a:cubicBezTo>
                  <a:cubicBezTo>
                    <a:pt x="74" y="1"/>
                    <a:pt x="79" y="5"/>
                    <a:pt x="79" y="11"/>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ïṣḷiḍè"/>
            <p:cNvSpPr/>
            <p:nvPr/>
          </p:nvSpPr>
          <p:spPr bwMode="auto">
            <a:xfrm>
              <a:off x="6695060" y="1617745"/>
              <a:ext cx="48488" cy="46924"/>
            </a:xfrm>
            <a:prstGeom prst="ellipse">
              <a:avLst/>
            </a:pr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işľiḋé"/>
            <p:cNvSpPr/>
            <p:nvPr/>
          </p:nvSpPr>
          <p:spPr bwMode="auto">
            <a:xfrm>
              <a:off x="6695060" y="1611488"/>
              <a:ext cx="48488" cy="48488"/>
            </a:xfrm>
            <a:prstGeom prst="ellipse">
              <a:avLst/>
            </a:pr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íṧlíd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close/>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9" name="iŝ1îḍ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0" name="iṥļiďé"/>
            <p:cNvSpPr/>
            <p:nvPr/>
          </p:nvSpPr>
          <p:spPr bwMode="auto">
            <a:xfrm>
              <a:off x="6663777" y="1686566"/>
              <a:ext cx="112617" cy="15641"/>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1" name="íŝḻïďe"/>
            <p:cNvSpPr/>
            <p:nvPr/>
          </p:nvSpPr>
          <p:spPr bwMode="auto">
            <a:xfrm>
              <a:off x="6663777" y="1686566"/>
              <a:ext cx="112617" cy="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2" name="íşľïďé"/>
            <p:cNvSpPr/>
            <p:nvPr/>
          </p:nvSpPr>
          <p:spPr bwMode="auto">
            <a:xfrm>
              <a:off x="6615290" y="1708464"/>
              <a:ext cx="206464" cy="21898"/>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3" name="îšlïdê"/>
            <p:cNvSpPr/>
            <p:nvPr/>
          </p:nvSpPr>
          <p:spPr bwMode="auto">
            <a:xfrm>
              <a:off x="6615290" y="1708464"/>
              <a:ext cx="206464" cy="2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4" name="îṧḻide"/>
            <p:cNvSpPr/>
            <p:nvPr/>
          </p:nvSpPr>
          <p:spPr bwMode="auto">
            <a:xfrm>
              <a:off x="6615290" y="1730362"/>
              <a:ext cx="206464" cy="1094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íṩlïďê"/>
            <p:cNvSpPr/>
            <p:nvPr/>
          </p:nvSpPr>
          <p:spPr bwMode="auto">
            <a:xfrm>
              <a:off x="6615290" y="1730362"/>
              <a:ext cx="206464" cy="1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ïs1ïḓé"/>
            <p:cNvSpPr/>
            <p:nvPr/>
          </p:nvSpPr>
          <p:spPr bwMode="auto">
            <a:xfrm>
              <a:off x="6615290" y="1695951"/>
              <a:ext cx="206464" cy="34411"/>
            </a:xfrm>
            <a:prstGeom prst="rect">
              <a:avLst/>
            </a:prstGeom>
            <a:solidFill>
              <a:srgbClr val="DDA2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îŝḷide"/>
            <p:cNvSpPr/>
            <p:nvPr/>
          </p:nvSpPr>
          <p:spPr bwMode="auto">
            <a:xfrm>
              <a:off x="6266490" y="3285100"/>
              <a:ext cx="936910" cy="6256"/>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íśḷîďé"/>
            <p:cNvSpPr/>
            <p:nvPr/>
          </p:nvSpPr>
          <p:spPr bwMode="auto">
            <a:xfrm>
              <a:off x="6266490" y="3285100"/>
              <a:ext cx="936910" cy="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îṡľîḑe"/>
            <p:cNvSpPr/>
            <p:nvPr/>
          </p:nvSpPr>
          <p:spPr bwMode="auto">
            <a:xfrm>
              <a:off x="6266490" y="3244433"/>
              <a:ext cx="936910" cy="40667"/>
            </a:xfrm>
            <a:custGeom>
              <a:avLst/>
              <a:gdLst>
                <a:gd name="T0" fmla="*/ 628 w 654"/>
                <a:gd name="T1" fmla="*/ 0 h 28"/>
                <a:gd name="T2" fmla="*/ 26 w 654"/>
                <a:gd name="T3" fmla="*/ 0 h 28"/>
                <a:gd name="T4" fmla="*/ 0 w 654"/>
                <a:gd name="T5" fmla="*/ 26 h 28"/>
                <a:gd name="T6" fmla="*/ 0 w 654"/>
                <a:gd name="T7" fmla="*/ 28 h 28"/>
                <a:gd name="T8" fmla="*/ 654 w 654"/>
                <a:gd name="T9" fmla="*/ 28 h 28"/>
                <a:gd name="T10" fmla="*/ 654 w 654"/>
                <a:gd name="T11" fmla="*/ 26 h 28"/>
                <a:gd name="T12" fmla="*/ 628 w 65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54" h="28">
                  <a:moveTo>
                    <a:pt x="628" y="0"/>
                  </a:moveTo>
                  <a:cubicBezTo>
                    <a:pt x="26" y="0"/>
                    <a:pt x="26" y="0"/>
                    <a:pt x="26" y="0"/>
                  </a:cubicBezTo>
                  <a:cubicBezTo>
                    <a:pt x="12" y="0"/>
                    <a:pt x="0" y="12"/>
                    <a:pt x="0" y="26"/>
                  </a:cubicBezTo>
                  <a:cubicBezTo>
                    <a:pt x="0" y="28"/>
                    <a:pt x="0" y="28"/>
                    <a:pt x="0" y="28"/>
                  </a:cubicBezTo>
                  <a:cubicBezTo>
                    <a:pt x="654" y="28"/>
                    <a:pt x="654" y="28"/>
                    <a:pt x="654" y="28"/>
                  </a:cubicBezTo>
                  <a:cubicBezTo>
                    <a:pt x="654" y="26"/>
                    <a:pt x="654" y="26"/>
                    <a:pt x="654" y="26"/>
                  </a:cubicBezTo>
                  <a:cubicBezTo>
                    <a:pt x="654" y="12"/>
                    <a:pt x="643" y="0"/>
                    <a:pt x="62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0" name="ïsļïḍé"/>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1" name="ïśḻîdê"/>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2" name="îṧ1îdè"/>
            <p:cNvSpPr/>
            <p:nvPr/>
          </p:nvSpPr>
          <p:spPr bwMode="auto">
            <a:xfrm>
              <a:off x="6670034" y="3292921"/>
              <a:ext cx="120438" cy="17206"/>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3" name="iṡḷïḓê"/>
            <p:cNvSpPr/>
            <p:nvPr/>
          </p:nvSpPr>
          <p:spPr bwMode="auto">
            <a:xfrm>
              <a:off x="6670034" y="3292921"/>
              <a:ext cx="120438" cy="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íṧļîḍ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5" name="îSļïd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6" name="ïšlíḍé"/>
            <p:cNvSpPr/>
            <p:nvPr/>
          </p:nvSpPr>
          <p:spPr bwMode="auto">
            <a:xfrm>
              <a:off x="6266490" y="3255382"/>
              <a:ext cx="936910" cy="45360"/>
            </a:xfrm>
            <a:custGeom>
              <a:avLst/>
              <a:gdLst>
                <a:gd name="T0" fmla="*/ 26 w 654"/>
                <a:gd name="T1" fmla="*/ 0 h 32"/>
                <a:gd name="T2" fmla="*/ 628 w 654"/>
                <a:gd name="T3" fmla="*/ 0 h 32"/>
                <a:gd name="T4" fmla="*/ 654 w 654"/>
                <a:gd name="T5" fmla="*/ 26 h 32"/>
                <a:gd name="T6" fmla="*/ 654 w 654"/>
                <a:gd name="T7" fmla="*/ 32 h 32"/>
                <a:gd name="T8" fmla="*/ 0 w 654"/>
                <a:gd name="T9" fmla="*/ 32 h 32"/>
                <a:gd name="T10" fmla="*/ 0 w 654"/>
                <a:gd name="T11" fmla="*/ 26 h 32"/>
                <a:gd name="T12" fmla="*/ 26 w 65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54" h="32">
                  <a:moveTo>
                    <a:pt x="26" y="0"/>
                  </a:moveTo>
                  <a:cubicBezTo>
                    <a:pt x="628" y="0"/>
                    <a:pt x="628" y="0"/>
                    <a:pt x="628" y="0"/>
                  </a:cubicBezTo>
                  <a:cubicBezTo>
                    <a:pt x="643" y="0"/>
                    <a:pt x="654" y="12"/>
                    <a:pt x="654" y="26"/>
                  </a:cubicBezTo>
                  <a:cubicBezTo>
                    <a:pt x="654" y="32"/>
                    <a:pt x="654" y="32"/>
                    <a:pt x="654" y="32"/>
                  </a:cubicBezTo>
                  <a:cubicBezTo>
                    <a:pt x="0" y="32"/>
                    <a:pt x="0" y="32"/>
                    <a:pt x="0" y="32"/>
                  </a:cubicBezTo>
                  <a:cubicBezTo>
                    <a:pt x="0" y="26"/>
                    <a:pt x="0" y="26"/>
                    <a:pt x="0" y="26"/>
                  </a:cubicBezTo>
                  <a:cubicBezTo>
                    <a:pt x="0" y="12"/>
                    <a:pt x="12" y="0"/>
                    <a:pt x="26" y="0"/>
                  </a:cubicBez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7" name="išlide"/>
            <p:cNvSpPr/>
            <p:nvPr/>
          </p:nvSpPr>
          <p:spPr bwMode="auto">
            <a:xfrm>
              <a:off x="5429684" y="5559336"/>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8" name="íšliḑe"/>
            <p:cNvSpPr/>
            <p:nvPr/>
          </p:nvSpPr>
          <p:spPr bwMode="auto">
            <a:xfrm>
              <a:off x="5109039" y="5518668"/>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9" name="íşlîḑé"/>
            <p:cNvSpPr/>
            <p:nvPr/>
          </p:nvSpPr>
          <p:spPr bwMode="auto">
            <a:xfrm>
              <a:off x="5099654" y="5589054"/>
              <a:ext cx="17206" cy="10949"/>
            </a:xfrm>
            <a:custGeom>
              <a:avLst/>
              <a:gdLst>
                <a:gd name="T0" fmla="*/ 0 w 12"/>
                <a:gd name="T1" fmla="*/ 0 h 8"/>
                <a:gd name="T2" fmla="*/ 6 w 12"/>
                <a:gd name="T3" fmla="*/ 8 h 8"/>
                <a:gd name="T4" fmla="*/ 12 w 12"/>
                <a:gd name="T5" fmla="*/ 8 h 8"/>
                <a:gd name="T6" fmla="*/ 8 w 12"/>
                <a:gd name="T7" fmla="*/ 3 h 8"/>
                <a:gd name="T8" fmla="*/ 0 w 12"/>
                <a:gd name="T9" fmla="*/ 0 h 8"/>
              </a:gdLst>
              <a:ahLst/>
              <a:cxnLst>
                <a:cxn ang="0">
                  <a:pos x="T0" y="T1"/>
                </a:cxn>
                <a:cxn ang="0">
                  <a:pos x="T2" y="T3"/>
                </a:cxn>
                <a:cxn ang="0">
                  <a:pos x="T4" y="T5"/>
                </a:cxn>
                <a:cxn ang="0">
                  <a:pos x="T6" y="T7"/>
                </a:cxn>
                <a:cxn ang="0">
                  <a:pos x="T8" y="T9"/>
                </a:cxn>
              </a:cxnLst>
              <a:rect l="0" t="0" r="r" b="b"/>
              <a:pathLst>
                <a:path w="12" h="8">
                  <a:moveTo>
                    <a:pt x="0" y="0"/>
                  </a:moveTo>
                  <a:cubicBezTo>
                    <a:pt x="2" y="2"/>
                    <a:pt x="4" y="5"/>
                    <a:pt x="6" y="8"/>
                  </a:cubicBezTo>
                  <a:cubicBezTo>
                    <a:pt x="8" y="8"/>
                    <a:pt x="10" y="8"/>
                    <a:pt x="12" y="8"/>
                  </a:cubicBezTo>
                  <a:cubicBezTo>
                    <a:pt x="11" y="6"/>
                    <a:pt x="9" y="5"/>
                    <a:pt x="8" y="3"/>
                  </a:cubicBezTo>
                  <a:cubicBezTo>
                    <a:pt x="5" y="2"/>
                    <a:pt x="3"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0" name="ïsḻíďe"/>
            <p:cNvSpPr/>
            <p:nvPr/>
          </p:nvSpPr>
          <p:spPr bwMode="auto">
            <a:xfrm>
              <a:off x="5107475" y="5600003"/>
              <a:ext cx="10949" cy="10949"/>
            </a:xfrm>
            <a:custGeom>
              <a:avLst/>
              <a:gdLst>
                <a:gd name="T0" fmla="*/ 6 w 7"/>
                <a:gd name="T1" fmla="*/ 0 h 7"/>
                <a:gd name="T2" fmla="*/ 0 w 7"/>
                <a:gd name="T3" fmla="*/ 0 h 7"/>
                <a:gd name="T4" fmla="*/ 6 w 7"/>
                <a:gd name="T5" fmla="*/ 7 h 7"/>
                <a:gd name="T6" fmla="*/ 7 w 7"/>
                <a:gd name="T7" fmla="*/ 1 h 7"/>
                <a:gd name="T8" fmla="*/ 6 w 7"/>
                <a:gd name="T9" fmla="*/ 0 h 7"/>
              </a:gdLst>
              <a:ahLst/>
              <a:cxnLst>
                <a:cxn ang="0">
                  <a:pos x="T0" y="T1"/>
                </a:cxn>
                <a:cxn ang="0">
                  <a:pos x="T2" y="T3"/>
                </a:cxn>
                <a:cxn ang="0">
                  <a:pos x="T4" y="T5"/>
                </a:cxn>
                <a:cxn ang="0">
                  <a:pos x="T6" y="T7"/>
                </a:cxn>
                <a:cxn ang="0">
                  <a:pos x="T8" y="T9"/>
                </a:cxn>
              </a:cxnLst>
              <a:rect l="0" t="0" r="r" b="b"/>
              <a:pathLst>
                <a:path w="7" h="7">
                  <a:moveTo>
                    <a:pt x="6" y="0"/>
                  </a:moveTo>
                  <a:cubicBezTo>
                    <a:pt x="4" y="0"/>
                    <a:pt x="2" y="0"/>
                    <a:pt x="0" y="0"/>
                  </a:cubicBezTo>
                  <a:cubicBezTo>
                    <a:pt x="2" y="2"/>
                    <a:pt x="4" y="5"/>
                    <a:pt x="6" y="7"/>
                  </a:cubicBezTo>
                  <a:cubicBezTo>
                    <a:pt x="7" y="1"/>
                    <a:pt x="7" y="1"/>
                    <a:pt x="7" y="1"/>
                  </a:cubicBezTo>
                  <a:cubicBezTo>
                    <a:pt x="7" y="0"/>
                    <a:pt x="6" y="0"/>
                    <a:pt x="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1" name="iṣḷîḓe"/>
            <p:cNvSpPr/>
            <p:nvPr/>
          </p:nvSpPr>
          <p:spPr bwMode="auto">
            <a:xfrm>
              <a:off x="5116860" y="5601567"/>
              <a:ext cx="131386" cy="62565"/>
            </a:xfrm>
            <a:custGeom>
              <a:avLst/>
              <a:gdLst>
                <a:gd name="T0" fmla="*/ 1 w 92"/>
                <a:gd name="T1" fmla="*/ 0 h 44"/>
                <a:gd name="T2" fmla="*/ 0 w 92"/>
                <a:gd name="T3" fmla="*/ 6 h 44"/>
                <a:gd name="T4" fmla="*/ 62 w 92"/>
                <a:gd name="T5" fmla="*/ 44 h 44"/>
                <a:gd name="T6" fmla="*/ 92 w 92"/>
                <a:gd name="T7" fmla="*/ 31 h 44"/>
                <a:gd name="T8" fmla="*/ 92 w 92"/>
                <a:gd name="T9" fmla="*/ 24 h 44"/>
                <a:gd name="T10" fmla="*/ 62 w 92"/>
                <a:gd name="T11" fmla="*/ 37 h 44"/>
                <a:gd name="T12" fmla="*/ 1 w 92"/>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92" h="44">
                  <a:moveTo>
                    <a:pt x="1" y="0"/>
                  </a:moveTo>
                  <a:cubicBezTo>
                    <a:pt x="0" y="6"/>
                    <a:pt x="0" y="6"/>
                    <a:pt x="0" y="6"/>
                  </a:cubicBezTo>
                  <a:cubicBezTo>
                    <a:pt x="15" y="23"/>
                    <a:pt x="38" y="44"/>
                    <a:pt x="62" y="44"/>
                  </a:cubicBezTo>
                  <a:cubicBezTo>
                    <a:pt x="72" y="44"/>
                    <a:pt x="82" y="40"/>
                    <a:pt x="92" y="31"/>
                  </a:cubicBezTo>
                  <a:cubicBezTo>
                    <a:pt x="92" y="24"/>
                    <a:pt x="92" y="24"/>
                    <a:pt x="92" y="24"/>
                  </a:cubicBezTo>
                  <a:cubicBezTo>
                    <a:pt x="82" y="33"/>
                    <a:pt x="72" y="37"/>
                    <a:pt x="62" y="37"/>
                  </a:cubicBezTo>
                  <a:cubicBezTo>
                    <a:pt x="38" y="37"/>
                    <a:pt x="16" y="17"/>
                    <a:pt x="1"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2" name="iṧ1iḓê"/>
            <p:cNvSpPr/>
            <p:nvPr/>
          </p:nvSpPr>
          <p:spPr bwMode="auto">
            <a:xfrm>
              <a:off x="5595482" y="5578105"/>
              <a:ext cx="1565" cy="1565"/>
            </a:xfrm>
            <a:custGeom>
              <a:avLst/>
              <a:gdLst>
                <a:gd name="T0" fmla="*/ 1 w 1"/>
                <a:gd name="T1" fmla="*/ 0 h 2"/>
                <a:gd name="T2" fmla="*/ 0 w 1"/>
                <a:gd name="T3" fmla="*/ 2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1"/>
                  </a:cubicBezTo>
                  <a:cubicBezTo>
                    <a:pt x="1" y="1"/>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3" name="îśḷîḍé"/>
            <p:cNvSpPr/>
            <p:nvPr/>
          </p:nvSpPr>
          <p:spPr bwMode="auto">
            <a:xfrm>
              <a:off x="5439069" y="5628157"/>
              <a:ext cx="1565" cy="9385"/>
            </a:xfrm>
            <a:custGeom>
              <a:avLst/>
              <a:gdLst>
                <a:gd name="T0" fmla="*/ 1 w 1"/>
                <a:gd name="T1" fmla="*/ 0 h 7"/>
                <a:gd name="T2" fmla="*/ 0 w 1"/>
                <a:gd name="T3" fmla="*/ 7 h 7"/>
                <a:gd name="T4" fmla="*/ 0 w 1"/>
                <a:gd name="T5" fmla="*/ 7 h 7"/>
                <a:gd name="T6" fmla="*/ 0 w 1"/>
                <a:gd name="T7" fmla="*/ 7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7"/>
                    <a:pt x="0" y="7"/>
                    <a:pt x="0" y="7"/>
                  </a:cubicBezTo>
                  <a:cubicBezTo>
                    <a:pt x="0" y="7"/>
                    <a:pt x="0" y="7"/>
                    <a:pt x="0" y="7"/>
                  </a:cubicBezTo>
                  <a:cubicBezTo>
                    <a:pt x="0" y="7"/>
                    <a:pt x="0" y="7"/>
                    <a:pt x="0" y="7"/>
                  </a:cubicBezTo>
                  <a:cubicBezTo>
                    <a:pt x="1" y="0"/>
                    <a:pt x="1" y="0"/>
                    <a:pt x="1" y="0"/>
                  </a:cubicBezTo>
                  <a:cubicBezTo>
                    <a:pt x="1" y="0"/>
                    <a:pt x="1" y="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ṩľíḑe"/>
            <p:cNvSpPr/>
            <p:nvPr/>
          </p:nvSpPr>
          <p:spPr bwMode="auto">
            <a:xfrm>
              <a:off x="5439069" y="5578105"/>
              <a:ext cx="157977" cy="81334"/>
            </a:xfrm>
            <a:custGeom>
              <a:avLst/>
              <a:gdLst>
                <a:gd name="T0" fmla="*/ 106 w 110"/>
                <a:gd name="T1" fmla="*/ 19 h 56"/>
                <a:gd name="T2" fmla="*/ 50 w 110"/>
                <a:gd name="T3" fmla="*/ 48 h 56"/>
                <a:gd name="T4" fmla="*/ 1 w 110"/>
                <a:gd name="T5" fmla="*/ 34 h 56"/>
                <a:gd name="T6" fmla="*/ 0 w 110"/>
                <a:gd name="T7" fmla="*/ 41 h 56"/>
                <a:gd name="T8" fmla="*/ 0 w 110"/>
                <a:gd name="T9" fmla="*/ 41 h 56"/>
                <a:gd name="T10" fmla="*/ 50 w 110"/>
                <a:gd name="T11" fmla="*/ 56 h 56"/>
                <a:gd name="T12" fmla="*/ 110 w 110"/>
                <a:gd name="T13" fmla="*/ 20 h 56"/>
                <a:gd name="T14" fmla="*/ 105 w 110"/>
                <a:gd name="T15" fmla="*/ 24 h 56"/>
                <a:gd name="T16" fmla="*/ 106 w 110"/>
                <a:gd name="T17" fmla="*/ 19 h 56"/>
                <a:gd name="T18" fmla="*/ 110 w 110"/>
                <a:gd name="T19" fmla="*/ 0 h 56"/>
                <a:gd name="T20" fmla="*/ 109 w 110"/>
                <a:gd name="T21" fmla="*/ 1 h 56"/>
                <a:gd name="T22" fmla="*/ 105 w 110"/>
                <a:gd name="T23" fmla="*/ 17 h 56"/>
                <a:gd name="T24" fmla="*/ 107 w 110"/>
                <a:gd name="T25" fmla="*/ 15 h 56"/>
                <a:gd name="T26" fmla="*/ 110 w 110"/>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56">
                  <a:moveTo>
                    <a:pt x="106" y="19"/>
                  </a:moveTo>
                  <a:cubicBezTo>
                    <a:pt x="89" y="41"/>
                    <a:pt x="69" y="48"/>
                    <a:pt x="50" y="48"/>
                  </a:cubicBezTo>
                  <a:cubicBezTo>
                    <a:pt x="29" y="48"/>
                    <a:pt x="10" y="39"/>
                    <a:pt x="1" y="34"/>
                  </a:cubicBezTo>
                  <a:cubicBezTo>
                    <a:pt x="0" y="41"/>
                    <a:pt x="0" y="41"/>
                    <a:pt x="0" y="41"/>
                  </a:cubicBezTo>
                  <a:cubicBezTo>
                    <a:pt x="0" y="41"/>
                    <a:pt x="0" y="41"/>
                    <a:pt x="0" y="41"/>
                  </a:cubicBezTo>
                  <a:cubicBezTo>
                    <a:pt x="9" y="46"/>
                    <a:pt x="29" y="56"/>
                    <a:pt x="50" y="56"/>
                  </a:cubicBezTo>
                  <a:cubicBezTo>
                    <a:pt x="70" y="56"/>
                    <a:pt x="92" y="47"/>
                    <a:pt x="110" y="20"/>
                  </a:cubicBezTo>
                  <a:cubicBezTo>
                    <a:pt x="105" y="24"/>
                    <a:pt x="105" y="24"/>
                    <a:pt x="105" y="24"/>
                  </a:cubicBezTo>
                  <a:cubicBezTo>
                    <a:pt x="105" y="24"/>
                    <a:pt x="105" y="22"/>
                    <a:pt x="106" y="19"/>
                  </a:cubicBezTo>
                  <a:moveTo>
                    <a:pt x="110" y="0"/>
                  </a:moveTo>
                  <a:cubicBezTo>
                    <a:pt x="110" y="0"/>
                    <a:pt x="109" y="0"/>
                    <a:pt x="109" y="1"/>
                  </a:cubicBezTo>
                  <a:cubicBezTo>
                    <a:pt x="107" y="10"/>
                    <a:pt x="105" y="17"/>
                    <a:pt x="105" y="17"/>
                  </a:cubicBezTo>
                  <a:cubicBezTo>
                    <a:pt x="107" y="15"/>
                    <a:pt x="107" y="15"/>
                    <a:pt x="107" y="15"/>
                  </a:cubicBezTo>
                  <a:cubicBezTo>
                    <a:pt x="108" y="11"/>
                    <a:pt x="109" y="6"/>
                    <a:pt x="11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í$lîḍè"/>
            <p:cNvSpPr/>
            <p:nvPr/>
          </p:nvSpPr>
          <p:spPr bwMode="auto">
            <a:xfrm>
              <a:off x="4988602" y="3605746"/>
              <a:ext cx="810216" cy="2145977"/>
            </a:xfrm>
            <a:custGeom>
              <a:avLst/>
              <a:gdLst>
                <a:gd name="T0" fmla="*/ 533 w 565"/>
                <a:gd name="T1" fmla="*/ 327 h 1501"/>
                <a:gd name="T2" fmla="*/ 472 w 565"/>
                <a:gd name="T3" fmla="*/ 667 h 1501"/>
                <a:gd name="T4" fmla="*/ 469 w 565"/>
                <a:gd name="T5" fmla="*/ 808 h 1501"/>
                <a:gd name="T6" fmla="*/ 462 w 565"/>
                <a:gd name="T7" fmla="*/ 1088 h 1501"/>
                <a:gd name="T8" fmla="*/ 435 w 565"/>
                <a:gd name="T9" fmla="*/ 1211 h 1501"/>
                <a:gd name="T10" fmla="*/ 431 w 565"/>
                <a:gd name="T11" fmla="*/ 1309 h 1501"/>
                <a:gd name="T12" fmla="*/ 419 w 565"/>
                <a:gd name="T13" fmla="*/ 1397 h 1501"/>
                <a:gd name="T14" fmla="*/ 424 w 565"/>
                <a:gd name="T15" fmla="*/ 1393 h 1501"/>
                <a:gd name="T16" fmla="*/ 309 w 565"/>
                <a:gd name="T17" fmla="*/ 1410 h 1501"/>
                <a:gd name="T18" fmla="*/ 310 w 565"/>
                <a:gd name="T19" fmla="*/ 1307 h 1501"/>
                <a:gd name="T20" fmla="*/ 303 w 565"/>
                <a:gd name="T21" fmla="*/ 1223 h 1501"/>
                <a:gd name="T22" fmla="*/ 315 w 565"/>
                <a:gd name="T23" fmla="*/ 877 h 1501"/>
                <a:gd name="T24" fmla="*/ 292 w 565"/>
                <a:gd name="T25" fmla="*/ 776 h 1501"/>
                <a:gd name="T26" fmla="*/ 303 w 565"/>
                <a:gd name="T27" fmla="*/ 557 h 1501"/>
                <a:gd name="T28" fmla="*/ 297 w 565"/>
                <a:gd name="T29" fmla="*/ 377 h 1501"/>
                <a:gd name="T30" fmla="*/ 302 w 565"/>
                <a:gd name="T31" fmla="*/ 243 h 1501"/>
                <a:gd name="T32" fmla="*/ 270 w 565"/>
                <a:gd name="T33" fmla="*/ 237 h 1501"/>
                <a:gd name="T34" fmla="*/ 256 w 565"/>
                <a:gd name="T35" fmla="*/ 378 h 1501"/>
                <a:gd name="T36" fmla="*/ 241 w 565"/>
                <a:gd name="T37" fmla="*/ 667 h 1501"/>
                <a:gd name="T38" fmla="*/ 229 w 565"/>
                <a:gd name="T39" fmla="*/ 780 h 1501"/>
                <a:gd name="T40" fmla="*/ 204 w 565"/>
                <a:gd name="T41" fmla="*/ 869 h 1501"/>
                <a:gd name="T42" fmla="*/ 210 w 565"/>
                <a:gd name="T43" fmla="*/ 1196 h 1501"/>
                <a:gd name="T44" fmla="*/ 214 w 565"/>
                <a:gd name="T45" fmla="*/ 1290 h 1501"/>
                <a:gd name="T46" fmla="*/ 204 w 565"/>
                <a:gd name="T47" fmla="*/ 1383 h 1501"/>
                <a:gd name="T48" fmla="*/ 73 w 565"/>
                <a:gd name="T49" fmla="*/ 1373 h 1501"/>
                <a:gd name="T50" fmla="*/ 84 w 565"/>
                <a:gd name="T51" fmla="*/ 1351 h 1501"/>
                <a:gd name="T52" fmla="*/ 76 w 565"/>
                <a:gd name="T53" fmla="*/ 1292 h 1501"/>
                <a:gd name="T54" fmla="*/ 77 w 565"/>
                <a:gd name="T55" fmla="*/ 1225 h 1501"/>
                <a:gd name="T56" fmla="*/ 61 w 565"/>
                <a:gd name="T57" fmla="*/ 1109 h 1501"/>
                <a:gd name="T58" fmla="*/ 60 w 565"/>
                <a:gd name="T59" fmla="*/ 784 h 1501"/>
                <a:gd name="T60" fmla="*/ 71 w 565"/>
                <a:gd name="T61" fmla="*/ 698 h 1501"/>
                <a:gd name="T62" fmla="*/ 73 w 565"/>
                <a:gd name="T63" fmla="*/ 629 h 1501"/>
                <a:gd name="T64" fmla="*/ 52 w 565"/>
                <a:gd name="T65" fmla="*/ 466 h 1501"/>
                <a:gd name="T66" fmla="*/ 34 w 565"/>
                <a:gd name="T67" fmla="*/ 360 h 1501"/>
                <a:gd name="T68" fmla="*/ 27 w 565"/>
                <a:gd name="T69" fmla="*/ 335 h 1501"/>
                <a:gd name="T70" fmla="*/ 11 w 565"/>
                <a:gd name="T71" fmla="*/ 263 h 1501"/>
                <a:gd name="T72" fmla="*/ 11 w 565"/>
                <a:gd name="T73" fmla="*/ 107 h 1501"/>
                <a:gd name="T74" fmla="*/ 14 w 565"/>
                <a:gd name="T75" fmla="*/ 84 h 1501"/>
                <a:gd name="T76" fmla="*/ 549 w 565"/>
                <a:gd name="T77" fmla="*/ 19 h 1501"/>
                <a:gd name="T78" fmla="*/ 559 w 565"/>
                <a:gd name="T79" fmla="*/ 61 h 1501"/>
                <a:gd name="T80" fmla="*/ 533 w 565"/>
                <a:gd name="T81" fmla="*/ 327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5" h="1501">
                  <a:moveTo>
                    <a:pt x="533" y="327"/>
                  </a:moveTo>
                  <a:cubicBezTo>
                    <a:pt x="504" y="398"/>
                    <a:pt x="476" y="639"/>
                    <a:pt x="472" y="667"/>
                  </a:cubicBezTo>
                  <a:cubicBezTo>
                    <a:pt x="468" y="695"/>
                    <a:pt x="469" y="808"/>
                    <a:pt x="469" y="808"/>
                  </a:cubicBezTo>
                  <a:cubicBezTo>
                    <a:pt x="462" y="1088"/>
                    <a:pt x="462" y="1088"/>
                    <a:pt x="462" y="1088"/>
                  </a:cubicBezTo>
                  <a:cubicBezTo>
                    <a:pt x="461" y="1123"/>
                    <a:pt x="435" y="1211"/>
                    <a:pt x="435" y="1211"/>
                  </a:cubicBezTo>
                  <a:cubicBezTo>
                    <a:pt x="435" y="1211"/>
                    <a:pt x="426" y="1284"/>
                    <a:pt x="431" y="1309"/>
                  </a:cubicBezTo>
                  <a:cubicBezTo>
                    <a:pt x="435" y="1333"/>
                    <a:pt x="419" y="1397"/>
                    <a:pt x="419" y="1397"/>
                  </a:cubicBezTo>
                  <a:cubicBezTo>
                    <a:pt x="424" y="1393"/>
                    <a:pt x="424" y="1393"/>
                    <a:pt x="424" y="1393"/>
                  </a:cubicBezTo>
                  <a:cubicBezTo>
                    <a:pt x="380" y="1461"/>
                    <a:pt x="309" y="1410"/>
                    <a:pt x="309" y="1410"/>
                  </a:cubicBezTo>
                  <a:cubicBezTo>
                    <a:pt x="309" y="1410"/>
                    <a:pt x="292" y="1328"/>
                    <a:pt x="310" y="1307"/>
                  </a:cubicBezTo>
                  <a:cubicBezTo>
                    <a:pt x="328" y="1286"/>
                    <a:pt x="303" y="1223"/>
                    <a:pt x="303" y="1223"/>
                  </a:cubicBezTo>
                  <a:cubicBezTo>
                    <a:pt x="303" y="1223"/>
                    <a:pt x="312" y="892"/>
                    <a:pt x="315" y="877"/>
                  </a:cubicBezTo>
                  <a:cubicBezTo>
                    <a:pt x="318" y="861"/>
                    <a:pt x="304" y="815"/>
                    <a:pt x="292" y="776"/>
                  </a:cubicBezTo>
                  <a:cubicBezTo>
                    <a:pt x="279" y="738"/>
                    <a:pt x="299" y="585"/>
                    <a:pt x="303" y="557"/>
                  </a:cubicBezTo>
                  <a:cubicBezTo>
                    <a:pt x="308" y="529"/>
                    <a:pt x="302" y="403"/>
                    <a:pt x="297" y="377"/>
                  </a:cubicBezTo>
                  <a:cubicBezTo>
                    <a:pt x="293" y="351"/>
                    <a:pt x="302" y="243"/>
                    <a:pt x="302" y="243"/>
                  </a:cubicBezTo>
                  <a:cubicBezTo>
                    <a:pt x="284" y="189"/>
                    <a:pt x="270" y="237"/>
                    <a:pt x="270" y="237"/>
                  </a:cubicBezTo>
                  <a:cubicBezTo>
                    <a:pt x="256" y="378"/>
                    <a:pt x="256" y="378"/>
                    <a:pt x="256" y="378"/>
                  </a:cubicBezTo>
                  <a:cubicBezTo>
                    <a:pt x="241" y="667"/>
                    <a:pt x="241" y="667"/>
                    <a:pt x="241" y="667"/>
                  </a:cubicBezTo>
                  <a:cubicBezTo>
                    <a:pt x="241" y="667"/>
                    <a:pt x="242" y="755"/>
                    <a:pt x="229" y="780"/>
                  </a:cubicBezTo>
                  <a:cubicBezTo>
                    <a:pt x="215" y="805"/>
                    <a:pt x="204" y="869"/>
                    <a:pt x="204" y="869"/>
                  </a:cubicBezTo>
                  <a:cubicBezTo>
                    <a:pt x="210" y="1196"/>
                    <a:pt x="210" y="1196"/>
                    <a:pt x="210" y="1196"/>
                  </a:cubicBezTo>
                  <a:cubicBezTo>
                    <a:pt x="210" y="1196"/>
                    <a:pt x="209" y="1264"/>
                    <a:pt x="214" y="1290"/>
                  </a:cubicBezTo>
                  <a:cubicBezTo>
                    <a:pt x="218" y="1316"/>
                    <a:pt x="204" y="1383"/>
                    <a:pt x="204" y="1383"/>
                  </a:cubicBezTo>
                  <a:cubicBezTo>
                    <a:pt x="154" y="1501"/>
                    <a:pt x="73" y="1373"/>
                    <a:pt x="73" y="1373"/>
                  </a:cubicBezTo>
                  <a:cubicBezTo>
                    <a:pt x="73" y="1373"/>
                    <a:pt x="77" y="1353"/>
                    <a:pt x="84" y="1351"/>
                  </a:cubicBezTo>
                  <a:cubicBezTo>
                    <a:pt x="91" y="1348"/>
                    <a:pt x="81" y="1300"/>
                    <a:pt x="76" y="1292"/>
                  </a:cubicBezTo>
                  <a:cubicBezTo>
                    <a:pt x="70" y="1284"/>
                    <a:pt x="77" y="1225"/>
                    <a:pt x="77" y="1225"/>
                  </a:cubicBezTo>
                  <a:cubicBezTo>
                    <a:pt x="77" y="1225"/>
                    <a:pt x="70" y="1172"/>
                    <a:pt x="61" y="1109"/>
                  </a:cubicBezTo>
                  <a:cubicBezTo>
                    <a:pt x="51" y="1045"/>
                    <a:pt x="53" y="799"/>
                    <a:pt x="60" y="784"/>
                  </a:cubicBezTo>
                  <a:cubicBezTo>
                    <a:pt x="66" y="769"/>
                    <a:pt x="71" y="698"/>
                    <a:pt x="71" y="698"/>
                  </a:cubicBezTo>
                  <a:cubicBezTo>
                    <a:pt x="71" y="698"/>
                    <a:pt x="64" y="658"/>
                    <a:pt x="73" y="629"/>
                  </a:cubicBezTo>
                  <a:cubicBezTo>
                    <a:pt x="82" y="600"/>
                    <a:pt x="52" y="479"/>
                    <a:pt x="52" y="466"/>
                  </a:cubicBezTo>
                  <a:cubicBezTo>
                    <a:pt x="52" y="452"/>
                    <a:pt x="40" y="369"/>
                    <a:pt x="34" y="360"/>
                  </a:cubicBezTo>
                  <a:cubicBezTo>
                    <a:pt x="27" y="351"/>
                    <a:pt x="27" y="335"/>
                    <a:pt x="27" y="335"/>
                  </a:cubicBezTo>
                  <a:cubicBezTo>
                    <a:pt x="27" y="335"/>
                    <a:pt x="27" y="317"/>
                    <a:pt x="11" y="263"/>
                  </a:cubicBezTo>
                  <a:cubicBezTo>
                    <a:pt x="0" y="224"/>
                    <a:pt x="7" y="146"/>
                    <a:pt x="11" y="107"/>
                  </a:cubicBezTo>
                  <a:cubicBezTo>
                    <a:pt x="13" y="93"/>
                    <a:pt x="14" y="84"/>
                    <a:pt x="14" y="84"/>
                  </a:cubicBezTo>
                  <a:cubicBezTo>
                    <a:pt x="14" y="84"/>
                    <a:pt x="528" y="0"/>
                    <a:pt x="549" y="19"/>
                  </a:cubicBezTo>
                  <a:cubicBezTo>
                    <a:pt x="554" y="24"/>
                    <a:pt x="557" y="39"/>
                    <a:pt x="559" y="61"/>
                  </a:cubicBezTo>
                  <a:cubicBezTo>
                    <a:pt x="565" y="132"/>
                    <a:pt x="555" y="272"/>
                    <a:pt x="533" y="327"/>
                  </a:cubicBezTo>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ïŝḻiḓè"/>
            <p:cNvSpPr/>
            <p:nvPr/>
          </p:nvSpPr>
          <p:spPr bwMode="auto">
            <a:xfrm>
              <a:off x="5473480" y="4647452"/>
              <a:ext cx="125130" cy="4693"/>
            </a:xfrm>
            <a:custGeom>
              <a:avLst/>
              <a:gdLst>
                <a:gd name="T0" fmla="*/ 65 w 88"/>
                <a:gd name="T1" fmla="*/ 0 h 3"/>
                <a:gd name="T2" fmla="*/ 0 w 88"/>
                <a:gd name="T3" fmla="*/ 1 h 3"/>
                <a:gd name="T4" fmla="*/ 54 w 88"/>
                <a:gd name="T5" fmla="*/ 3 h 3"/>
                <a:gd name="T6" fmla="*/ 80 w 88"/>
                <a:gd name="T7" fmla="*/ 2 h 3"/>
                <a:gd name="T8" fmla="*/ 65 w 88"/>
                <a:gd name="T9" fmla="*/ 0 h 3"/>
              </a:gdLst>
              <a:ahLst/>
              <a:cxnLst>
                <a:cxn ang="0">
                  <a:pos x="T0" y="T1"/>
                </a:cxn>
                <a:cxn ang="0">
                  <a:pos x="T2" y="T3"/>
                </a:cxn>
                <a:cxn ang="0">
                  <a:pos x="T4" y="T5"/>
                </a:cxn>
                <a:cxn ang="0">
                  <a:pos x="T6" y="T7"/>
                </a:cxn>
                <a:cxn ang="0">
                  <a:pos x="T8" y="T9"/>
                </a:cxn>
              </a:cxnLst>
              <a:rect l="0" t="0" r="r" b="b"/>
              <a:pathLst>
                <a:path w="88" h="3">
                  <a:moveTo>
                    <a:pt x="65" y="0"/>
                  </a:moveTo>
                  <a:cubicBezTo>
                    <a:pt x="41" y="0"/>
                    <a:pt x="0" y="1"/>
                    <a:pt x="0" y="1"/>
                  </a:cubicBezTo>
                  <a:cubicBezTo>
                    <a:pt x="2" y="1"/>
                    <a:pt x="30" y="3"/>
                    <a:pt x="54" y="3"/>
                  </a:cubicBezTo>
                  <a:cubicBezTo>
                    <a:pt x="64" y="3"/>
                    <a:pt x="74" y="3"/>
                    <a:pt x="80" y="2"/>
                  </a:cubicBezTo>
                  <a:cubicBezTo>
                    <a:pt x="88" y="0"/>
                    <a:pt x="79" y="0"/>
                    <a:pt x="6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íš1iďê"/>
            <p:cNvSpPr/>
            <p:nvPr/>
          </p:nvSpPr>
          <p:spPr bwMode="auto">
            <a:xfrm>
              <a:off x="5478172" y="4695939"/>
              <a:ext cx="123566" cy="14078"/>
            </a:xfrm>
            <a:custGeom>
              <a:avLst/>
              <a:gdLst>
                <a:gd name="T0" fmla="*/ 5 w 86"/>
                <a:gd name="T1" fmla="*/ 0 h 9"/>
                <a:gd name="T2" fmla="*/ 0 w 86"/>
                <a:gd name="T3" fmla="*/ 0 h 9"/>
                <a:gd name="T4" fmla="*/ 72 w 86"/>
                <a:gd name="T5" fmla="*/ 9 h 9"/>
                <a:gd name="T6" fmla="*/ 83 w 86"/>
                <a:gd name="T7" fmla="*/ 7 h 9"/>
                <a:gd name="T8" fmla="*/ 5 w 86"/>
                <a:gd name="T9" fmla="*/ 0 h 9"/>
              </a:gdLst>
              <a:ahLst/>
              <a:cxnLst>
                <a:cxn ang="0">
                  <a:pos x="T0" y="T1"/>
                </a:cxn>
                <a:cxn ang="0">
                  <a:pos x="T2" y="T3"/>
                </a:cxn>
                <a:cxn ang="0">
                  <a:pos x="T4" y="T5"/>
                </a:cxn>
                <a:cxn ang="0">
                  <a:pos x="T6" y="T7"/>
                </a:cxn>
                <a:cxn ang="0">
                  <a:pos x="T8" y="T9"/>
                </a:cxn>
              </a:cxnLst>
              <a:rect l="0" t="0" r="r" b="b"/>
              <a:pathLst>
                <a:path w="86" h="9">
                  <a:moveTo>
                    <a:pt x="5" y="0"/>
                  </a:moveTo>
                  <a:cubicBezTo>
                    <a:pt x="2" y="0"/>
                    <a:pt x="0" y="0"/>
                    <a:pt x="0" y="0"/>
                  </a:cubicBezTo>
                  <a:cubicBezTo>
                    <a:pt x="0" y="0"/>
                    <a:pt x="50" y="9"/>
                    <a:pt x="72" y="9"/>
                  </a:cubicBezTo>
                  <a:cubicBezTo>
                    <a:pt x="78" y="9"/>
                    <a:pt x="82" y="9"/>
                    <a:pt x="83" y="7"/>
                  </a:cubicBezTo>
                  <a:cubicBezTo>
                    <a:pt x="86" y="1"/>
                    <a:pt x="22" y="0"/>
                    <a:pt x="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iślídè"/>
            <p:cNvSpPr/>
            <p:nvPr/>
          </p:nvSpPr>
          <p:spPr bwMode="auto">
            <a:xfrm>
              <a:off x="5137193" y="4677170"/>
              <a:ext cx="95412" cy="20334"/>
            </a:xfrm>
            <a:custGeom>
              <a:avLst/>
              <a:gdLst>
                <a:gd name="T0" fmla="*/ 0 w 67"/>
                <a:gd name="T1" fmla="*/ 0 h 15"/>
                <a:gd name="T2" fmla="*/ 65 w 67"/>
                <a:gd name="T3" fmla="*/ 15 h 15"/>
                <a:gd name="T4" fmla="*/ 63 w 67"/>
                <a:gd name="T5" fmla="*/ 12 h 15"/>
                <a:gd name="T6" fmla="*/ 0 w 67"/>
                <a:gd name="T7" fmla="*/ 0 h 15"/>
              </a:gdLst>
              <a:ahLst/>
              <a:cxnLst>
                <a:cxn ang="0">
                  <a:pos x="T0" y="T1"/>
                </a:cxn>
                <a:cxn ang="0">
                  <a:pos x="T2" y="T3"/>
                </a:cxn>
                <a:cxn ang="0">
                  <a:pos x="T4" y="T5"/>
                </a:cxn>
                <a:cxn ang="0">
                  <a:pos x="T6" y="T7"/>
                </a:cxn>
              </a:cxnLst>
              <a:rect l="0" t="0" r="r" b="b"/>
              <a:pathLst>
                <a:path w="67" h="15">
                  <a:moveTo>
                    <a:pt x="0" y="0"/>
                  </a:moveTo>
                  <a:cubicBezTo>
                    <a:pt x="0" y="0"/>
                    <a:pt x="56" y="15"/>
                    <a:pt x="65" y="15"/>
                  </a:cubicBezTo>
                  <a:cubicBezTo>
                    <a:pt x="67" y="15"/>
                    <a:pt x="67" y="14"/>
                    <a:pt x="63" y="12"/>
                  </a:cubicBezTo>
                  <a:cubicBezTo>
                    <a:pt x="40" y="2"/>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ïṡḷídé"/>
            <p:cNvSpPr/>
            <p:nvPr/>
          </p:nvSpPr>
          <p:spPr bwMode="auto">
            <a:xfrm>
              <a:off x="4924472" y="3236613"/>
              <a:ext cx="147028" cy="475494"/>
            </a:xfrm>
            <a:custGeom>
              <a:avLst/>
              <a:gdLst>
                <a:gd name="T0" fmla="*/ 0 w 102"/>
                <a:gd name="T1" fmla="*/ 2 h 333"/>
                <a:gd name="T2" fmla="*/ 3 w 102"/>
                <a:gd name="T3" fmla="*/ 149 h 333"/>
                <a:gd name="T4" fmla="*/ 29 w 102"/>
                <a:gd name="T5" fmla="*/ 275 h 333"/>
                <a:gd name="T6" fmla="*/ 67 w 102"/>
                <a:gd name="T7" fmla="*/ 333 h 333"/>
                <a:gd name="T8" fmla="*/ 102 w 102"/>
                <a:gd name="T9" fmla="*/ 85 h 333"/>
                <a:gd name="T10" fmla="*/ 94 w 102"/>
                <a:gd name="T11" fmla="*/ 0 h 333"/>
                <a:gd name="T12" fmla="*/ 0 w 102"/>
                <a:gd name="T13" fmla="*/ 2 h 333"/>
              </a:gdLst>
              <a:ahLst/>
              <a:cxnLst>
                <a:cxn ang="0">
                  <a:pos x="T0" y="T1"/>
                </a:cxn>
                <a:cxn ang="0">
                  <a:pos x="T2" y="T3"/>
                </a:cxn>
                <a:cxn ang="0">
                  <a:pos x="T4" y="T5"/>
                </a:cxn>
                <a:cxn ang="0">
                  <a:pos x="T6" y="T7"/>
                </a:cxn>
                <a:cxn ang="0">
                  <a:pos x="T8" y="T9"/>
                </a:cxn>
                <a:cxn ang="0">
                  <a:pos x="T10" y="T11"/>
                </a:cxn>
                <a:cxn ang="0">
                  <a:pos x="T12" y="T13"/>
                </a:cxn>
              </a:cxnLst>
              <a:rect l="0" t="0" r="r" b="b"/>
              <a:pathLst>
                <a:path w="102" h="333">
                  <a:moveTo>
                    <a:pt x="0" y="2"/>
                  </a:moveTo>
                  <a:cubicBezTo>
                    <a:pt x="0" y="2"/>
                    <a:pt x="7" y="127"/>
                    <a:pt x="3" y="149"/>
                  </a:cubicBezTo>
                  <a:cubicBezTo>
                    <a:pt x="3" y="149"/>
                    <a:pt x="17" y="250"/>
                    <a:pt x="29" y="275"/>
                  </a:cubicBezTo>
                  <a:cubicBezTo>
                    <a:pt x="41" y="301"/>
                    <a:pt x="67" y="333"/>
                    <a:pt x="67" y="333"/>
                  </a:cubicBezTo>
                  <a:cubicBezTo>
                    <a:pt x="102" y="85"/>
                    <a:pt x="102" y="85"/>
                    <a:pt x="102" y="85"/>
                  </a:cubicBezTo>
                  <a:cubicBezTo>
                    <a:pt x="94" y="0"/>
                    <a:pt x="94" y="0"/>
                    <a:pt x="94" y="0"/>
                  </a:cubicBezTo>
                  <a:cubicBezTo>
                    <a:pt x="0" y="2"/>
                    <a:pt x="0" y="2"/>
                    <a:pt x="0" y="2"/>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ŝ1ïḋè"/>
            <p:cNvSpPr/>
            <p:nvPr/>
          </p:nvSpPr>
          <p:spPr bwMode="auto">
            <a:xfrm>
              <a:off x="5257631" y="2029110"/>
              <a:ext cx="395724" cy="395724"/>
            </a:xfrm>
            <a:prstGeom prst="ellipse">
              <a:avLst/>
            </a:pr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1" name="ïṥľîḋe"/>
            <p:cNvSpPr/>
            <p:nvPr/>
          </p:nvSpPr>
          <p:spPr bwMode="auto">
            <a:xfrm>
              <a:off x="5168475" y="2298139"/>
              <a:ext cx="450468" cy="319081"/>
            </a:xfrm>
            <a:custGeom>
              <a:avLst/>
              <a:gdLst>
                <a:gd name="T0" fmla="*/ 129 w 315"/>
                <a:gd name="T1" fmla="*/ 15 h 223"/>
                <a:gd name="T2" fmla="*/ 43 w 315"/>
                <a:gd name="T3" fmla="*/ 139 h 223"/>
                <a:gd name="T4" fmla="*/ 308 w 315"/>
                <a:gd name="T5" fmla="*/ 223 h 223"/>
                <a:gd name="T6" fmla="*/ 265 w 315"/>
                <a:gd name="T7" fmla="*/ 22 h 223"/>
                <a:gd name="T8" fmla="*/ 129 w 315"/>
                <a:gd name="T9" fmla="*/ 15 h 223"/>
              </a:gdLst>
              <a:ahLst/>
              <a:cxnLst>
                <a:cxn ang="0">
                  <a:pos x="T0" y="T1"/>
                </a:cxn>
                <a:cxn ang="0">
                  <a:pos x="T2" y="T3"/>
                </a:cxn>
                <a:cxn ang="0">
                  <a:pos x="T4" y="T5"/>
                </a:cxn>
                <a:cxn ang="0">
                  <a:pos x="T6" y="T7"/>
                </a:cxn>
                <a:cxn ang="0">
                  <a:pos x="T8" y="T9"/>
                </a:cxn>
              </a:cxnLst>
              <a:rect l="0" t="0" r="r" b="b"/>
              <a:pathLst>
                <a:path w="315" h="223">
                  <a:moveTo>
                    <a:pt x="129" y="15"/>
                  </a:moveTo>
                  <a:cubicBezTo>
                    <a:pt x="129" y="15"/>
                    <a:pt x="86" y="99"/>
                    <a:pt x="43" y="139"/>
                  </a:cubicBezTo>
                  <a:cubicBezTo>
                    <a:pt x="0" y="178"/>
                    <a:pt x="301" y="223"/>
                    <a:pt x="308" y="223"/>
                  </a:cubicBezTo>
                  <a:cubicBezTo>
                    <a:pt x="315" y="223"/>
                    <a:pt x="255" y="44"/>
                    <a:pt x="265" y="22"/>
                  </a:cubicBezTo>
                  <a:cubicBezTo>
                    <a:pt x="276" y="0"/>
                    <a:pt x="129" y="15"/>
                    <a:pt x="129" y="15"/>
                  </a:cubicBezTo>
                  <a:close/>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2" name="iṥľíḋè"/>
            <p:cNvSpPr/>
            <p:nvPr/>
          </p:nvSpPr>
          <p:spPr bwMode="auto">
            <a:xfrm>
              <a:off x="5004243" y="3677696"/>
              <a:ext cx="785190" cy="82899"/>
            </a:xfrm>
            <a:custGeom>
              <a:avLst/>
              <a:gdLst>
                <a:gd name="T0" fmla="*/ 1 w 548"/>
                <a:gd name="T1" fmla="*/ 46 h 57"/>
                <a:gd name="T2" fmla="*/ 0 w 548"/>
                <a:gd name="T3" fmla="*/ 56 h 57"/>
                <a:gd name="T4" fmla="*/ 0 w 548"/>
                <a:gd name="T5" fmla="*/ 57 h 57"/>
                <a:gd name="T6" fmla="*/ 0 w 548"/>
                <a:gd name="T7" fmla="*/ 56 h 57"/>
                <a:gd name="T8" fmla="*/ 1 w 548"/>
                <a:gd name="T9" fmla="*/ 46 h 57"/>
                <a:gd name="T10" fmla="*/ 1 w 548"/>
                <a:gd name="T11" fmla="*/ 46 h 57"/>
                <a:gd name="T12" fmla="*/ 547 w 548"/>
                <a:gd name="T13" fmla="*/ 0 h 57"/>
                <a:gd name="T14" fmla="*/ 547 w 548"/>
                <a:gd name="T15" fmla="*/ 0 h 57"/>
                <a:gd name="T16" fmla="*/ 548 w 548"/>
                <a:gd name="T17" fmla="*/ 10 h 57"/>
                <a:gd name="T18" fmla="*/ 548 w 548"/>
                <a:gd name="T19" fmla="*/ 10 h 57"/>
                <a:gd name="T20" fmla="*/ 548 w 548"/>
                <a:gd name="T21" fmla="*/ 10 h 57"/>
                <a:gd name="T22" fmla="*/ 547 w 548"/>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57">
                  <a:moveTo>
                    <a:pt x="1" y="46"/>
                  </a:moveTo>
                  <a:cubicBezTo>
                    <a:pt x="0" y="49"/>
                    <a:pt x="0" y="52"/>
                    <a:pt x="0" y="56"/>
                  </a:cubicBezTo>
                  <a:cubicBezTo>
                    <a:pt x="0" y="56"/>
                    <a:pt x="0" y="56"/>
                    <a:pt x="0" y="57"/>
                  </a:cubicBezTo>
                  <a:cubicBezTo>
                    <a:pt x="0" y="56"/>
                    <a:pt x="0" y="56"/>
                    <a:pt x="0" y="56"/>
                  </a:cubicBezTo>
                  <a:cubicBezTo>
                    <a:pt x="1" y="53"/>
                    <a:pt x="1" y="49"/>
                    <a:pt x="1" y="46"/>
                  </a:cubicBezTo>
                  <a:cubicBezTo>
                    <a:pt x="1" y="46"/>
                    <a:pt x="1" y="46"/>
                    <a:pt x="1" y="46"/>
                  </a:cubicBezTo>
                  <a:moveTo>
                    <a:pt x="547" y="0"/>
                  </a:moveTo>
                  <a:cubicBezTo>
                    <a:pt x="547" y="0"/>
                    <a:pt x="547" y="0"/>
                    <a:pt x="547" y="0"/>
                  </a:cubicBezTo>
                  <a:cubicBezTo>
                    <a:pt x="547" y="3"/>
                    <a:pt x="547" y="6"/>
                    <a:pt x="548" y="10"/>
                  </a:cubicBezTo>
                  <a:cubicBezTo>
                    <a:pt x="548" y="10"/>
                    <a:pt x="548" y="10"/>
                    <a:pt x="548" y="10"/>
                  </a:cubicBezTo>
                  <a:cubicBezTo>
                    <a:pt x="548" y="10"/>
                    <a:pt x="548" y="10"/>
                    <a:pt x="548" y="10"/>
                  </a:cubicBezTo>
                  <a:cubicBezTo>
                    <a:pt x="548" y="6"/>
                    <a:pt x="547" y="3"/>
                    <a:pt x="547"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í$ľîḍè"/>
            <p:cNvSpPr/>
            <p:nvPr/>
          </p:nvSpPr>
          <p:spPr bwMode="auto">
            <a:xfrm>
              <a:off x="5004243" y="3677696"/>
              <a:ext cx="785190" cy="92284"/>
            </a:xfrm>
            <a:custGeom>
              <a:avLst/>
              <a:gdLst>
                <a:gd name="T0" fmla="*/ 547 w 548"/>
                <a:gd name="T1" fmla="*/ 0 h 64"/>
                <a:gd name="T2" fmla="*/ 526 w 548"/>
                <a:gd name="T3" fmla="*/ 11 h 64"/>
                <a:gd name="T4" fmla="*/ 391 w 548"/>
                <a:gd name="T5" fmla="*/ 53 h 64"/>
                <a:gd name="T6" fmla="*/ 370 w 548"/>
                <a:gd name="T7" fmla="*/ 51 h 64"/>
                <a:gd name="T8" fmla="*/ 319 w 548"/>
                <a:gd name="T9" fmla="*/ 45 h 64"/>
                <a:gd name="T10" fmla="*/ 244 w 548"/>
                <a:gd name="T11" fmla="*/ 51 h 64"/>
                <a:gd name="T12" fmla="*/ 77 w 548"/>
                <a:gd name="T13" fmla="*/ 42 h 64"/>
                <a:gd name="T14" fmla="*/ 36 w 548"/>
                <a:gd name="T15" fmla="*/ 45 h 64"/>
                <a:gd name="T16" fmla="*/ 14 w 548"/>
                <a:gd name="T17" fmla="*/ 48 h 64"/>
                <a:gd name="T18" fmla="*/ 1 w 548"/>
                <a:gd name="T19" fmla="*/ 46 h 64"/>
                <a:gd name="T20" fmla="*/ 0 w 548"/>
                <a:gd name="T21" fmla="*/ 56 h 64"/>
                <a:gd name="T22" fmla="*/ 0 w 548"/>
                <a:gd name="T23" fmla="*/ 57 h 64"/>
                <a:gd name="T24" fmla="*/ 14 w 548"/>
                <a:gd name="T25" fmla="*/ 58 h 64"/>
                <a:gd name="T26" fmla="*/ 36 w 548"/>
                <a:gd name="T27" fmla="*/ 55 h 64"/>
                <a:gd name="T28" fmla="*/ 77 w 548"/>
                <a:gd name="T29" fmla="*/ 53 h 64"/>
                <a:gd name="T30" fmla="*/ 244 w 548"/>
                <a:gd name="T31" fmla="*/ 61 h 64"/>
                <a:gd name="T32" fmla="*/ 319 w 548"/>
                <a:gd name="T33" fmla="*/ 56 h 64"/>
                <a:gd name="T34" fmla="*/ 370 w 548"/>
                <a:gd name="T35" fmla="*/ 61 h 64"/>
                <a:gd name="T36" fmla="*/ 391 w 548"/>
                <a:gd name="T37" fmla="*/ 64 h 64"/>
                <a:gd name="T38" fmla="*/ 526 w 548"/>
                <a:gd name="T39" fmla="*/ 22 h 64"/>
                <a:gd name="T40" fmla="*/ 548 w 548"/>
                <a:gd name="T41" fmla="*/ 10 h 64"/>
                <a:gd name="T42" fmla="*/ 548 w 548"/>
                <a:gd name="T43" fmla="*/ 10 h 64"/>
                <a:gd name="T44" fmla="*/ 547 w 548"/>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64">
                  <a:moveTo>
                    <a:pt x="547" y="0"/>
                  </a:moveTo>
                  <a:cubicBezTo>
                    <a:pt x="541" y="4"/>
                    <a:pt x="534" y="8"/>
                    <a:pt x="526" y="11"/>
                  </a:cubicBezTo>
                  <a:cubicBezTo>
                    <a:pt x="479" y="29"/>
                    <a:pt x="430" y="53"/>
                    <a:pt x="391" y="53"/>
                  </a:cubicBezTo>
                  <a:cubicBezTo>
                    <a:pt x="384" y="53"/>
                    <a:pt x="377" y="53"/>
                    <a:pt x="370" y="51"/>
                  </a:cubicBezTo>
                  <a:cubicBezTo>
                    <a:pt x="357" y="47"/>
                    <a:pt x="338" y="45"/>
                    <a:pt x="319" y="45"/>
                  </a:cubicBezTo>
                  <a:cubicBezTo>
                    <a:pt x="282" y="45"/>
                    <a:pt x="244" y="51"/>
                    <a:pt x="244" y="51"/>
                  </a:cubicBezTo>
                  <a:cubicBezTo>
                    <a:pt x="244" y="51"/>
                    <a:pt x="140" y="42"/>
                    <a:pt x="77" y="42"/>
                  </a:cubicBezTo>
                  <a:cubicBezTo>
                    <a:pt x="58" y="42"/>
                    <a:pt x="43" y="43"/>
                    <a:pt x="36" y="45"/>
                  </a:cubicBezTo>
                  <a:cubicBezTo>
                    <a:pt x="27" y="47"/>
                    <a:pt x="20" y="48"/>
                    <a:pt x="14" y="48"/>
                  </a:cubicBezTo>
                  <a:cubicBezTo>
                    <a:pt x="9" y="48"/>
                    <a:pt x="5" y="47"/>
                    <a:pt x="1" y="46"/>
                  </a:cubicBezTo>
                  <a:cubicBezTo>
                    <a:pt x="1" y="49"/>
                    <a:pt x="1" y="53"/>
                    <a:pt x="0" y="56"/>
                  </a:cubicBezTo>
                  <a:cubicBezTo>
                    <a:pt x="0" y="56"/>
                    <a:pt x="0" y="56"/>
                    <a:pt x="0" y="57"/>
                  </a:cubicBezTo>
                  <a:cubicBezTo>
                    <a:pt x="4" y="58"/>
                    <a:pt x="8" y="58"/>
                    <a:pt x="14" y="58"/>
                  </a:cubicBezTo>
                  <a:cubicBezTo>
                    <a:pt x="20" y="58"/>
                    <a:pt x="27" y="57"/>
                    <a:pt x="36" y="55"/>
                  </a:cubicBezTo>
                  <a:cubicBezTo>
                    <a:pt x="43" y="54"/>
                    <a:pt x="58" y="53"/>
                    <a:pt x="77" y="53"/>
                  </a:cubicBezTo>
                  <a:cubicBezTo>
                    <a:pt x="140" y="53"/>
                    <a:pt x="244" y="61"/>
                    <a:pt x="244" y="61"/>
                  </a:cubicBezTo>
                  <a:cubicBezTo>
                    <a:pt x="244" y="61"/>
                    <a:pt x="282" y="56"/>
                    <a:pt x="319" y="56"/>
                  </a:cubicBezTo>
                  <a:cubicBezTo>
                    <a:pt x="338" y="56"/>
                    <a:pt x="357" y="57"/>
                    <a:pt x="370" y="61"/>
                  </a:cubicBezTo>
                  <a:cubicBezTo>
                    <a:pt x="377" y="63"/>
                    <a:pt x="384" y="64"/>
                    <a:pt x="391" y="64"/>
                  </a:cubicBezTo>
                  <a:cubicBezTo>
                    <a:pt x="430" y="64"/>
                    <a:pt x="479" y="40"/>
                    <a:pt x="526" y="22"/>
                  </a:cubicBezTo>
                  <a:cubicBezTo>
                    <a:pt x="534" y="19"/>
                    <a:pt x="541" y="15"/>
                    <a:pt x="548" y="10"/>
                  </a:cubicBezTo>
                  <a:cubicBezTo>
                    <a:pt x="548" y="10"/>
                    <a:pt x="548" y="10"/>
                    <a:pt x="548" y="10"/>
                  </a:cubicBezTo>
                  <a:cubicBezTo>
                    <a:pt x="547" y="6"/>
                    <a:pt x="547" y="3"/>
                    <a:pt x="547"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ïşlïḑê"/>
            <p:cNvSpPr/>
            <p:nvPr/>
          </p:nvSpPr>
          <p:spPr bwMode="auto">
            <a:xfrm>
              <a:off x="4910396" y="2459243"/>
              <a:ext cx="933782" cy="1309172"/>
            </a:xfrm>
            <a:custGeom>
              <a:avLst/>
              <a:gdLst>
                <a:gd name="T0" fmla="*/ 652 w 652"/>
                <a:gd name="T1" fmla="*/ 782 h 915"/>
                <a:gd name="T2" fmla="*/ 592 w 652"/>
                <a:gd name="T3" fmla="*/ 863 h 915"/>
                <a:gd name="T4" fmla="*/ 436 w 652"/>
                <a:gd name="T5" fmla="*/ 903 h 915"/>
                <a:gd name="T6" fmla="*/ 310 w 652"/>
                <a:gd name="T7" fmla="*/ 903 h 915"/>
                <a:gd name="T8" fmla="*/ 102 w 652"/>
                <a:gd name="T9" fmla="*/ 897 h 915"/>
                <a:gd name="T10" fmla="*/ 60 w 652"/>
                <a:gd name="T11" fmla="*/ 879 h 915"/>
                <a:gd name="T12" fmla="*/ 69 w 652"/>
                <a:gd name="T13" fmla="*/ 790 h 915"/>
                <a:gd name="T14" fmla="*/ 68 w 652"/>
                <a:gd name="T15" fmla="*/ 666 h 915"/>
                <a:gd name="T16" fmla="*/ 110 w 652"/>
                <a:gd name="T17" fmla="*/ 581 h 915"/>
                <a:gd name="T18" fmla="*/ 123 w 652"/>
                <a:gd name="T19" fmla="*/ 566 h 915"/>
                <a:gd name="T20" fmla="*/ 123 w 652"/>
                <a:gd name="T21" fmla="*/ 544 h 915"/>
                <a:gd name="T22" fmla="*/ 114 w 652"/>
                <a:gd name="T23" fmla="*/ 537 h 915"/>
                <a:gd name="T24" fmla="*/ 87 w 652"/>
                <a:gd name="T25" fmla="*/ 497 h 915"/>
                <a:gd name="T26" fmla="*/ 87 w 652"/>
                <a:gd name="T27" fmla="*/ 426 h 915"/>
                <a:gd name="T28" fmla="*/ 73 w 652"/>
                <a:gd name="T29" fmla="*/ 360 h 915"/>
                <a:gd name="T30" fmla="*/ 0 w 652"/>
                <a:gd name="T31" fmla="*/ 247 h 915"/>
                <a:gd name="T32" fmla="*/ 98 w 652"/>
                <a:gd name="T33" fmla="*/ 78 h 915"/>
                <a:gd name="T34" fmla="*/ 176 w 652"/>
                <a:gd name="T35" fmla="*/ 49 h 915"/>
                <a:gd name="T36" fmla="*/ 239 w 652"/>
                <a:gd name="T37" fmla="*/ 0 h 915"/>
                <a:gd name="T38" fmla="*/ 365 w 652"/>
                <a:gd name="T39" fmla="*/ 27 h 915"/>
                <a:gd name="T40" fmla="*/ 496 w 652"/>
                <a:gd name="T41" fmla="*/ 37 h 915"/>
                <a:gd name="T42" fmla="*/ 532 w 652"/>
                <a:gd name="T43" fmla="*/ 56 h 915"/>
                <a:gd name="T44" fmla="*/ 609 w 652"/>
                <a:gd name="T45" fmla="*/ 74 h 915"/>
                <a:gd name="T46" fmla="*/ 586 w 652"/>
                <a:gd name="T47" fmla="*/ 228 h 915"/>
                <a:gd name="T48" fmla="*/ 539 w 652"/>
                <a:gd name="T49" fmla="*/ 277 h 915"/>
                <a:gd name="T50" fmla="*/ 520 w 652"/>
                <a:gd name="T51" fmla="*/ 399 h 915"/>
                <a:gd name="T52" fmla="*/ 519 w 652"/>
                <a:gd name="T53" fmla="*/ 447 h 915"/>
                <a:gd name="T54" fmla="*/ 513 w 652"/>
                <a:gd name="T55" fmla="*/ 490 h 915"/>
                <a:gd name="T56" fmla="*/ 513 w 652"/>
                <a:gd name="T57" fmla="*/ 490 h 915"/>
                <a:gd name="T58" fmla="*/ 514 w 652"/>
                <a:gd name="T59" fmla="*/ 517 h 915"/>
                <a:gd name="T60" fmla="*/ 516 w 652"/>
                <a:gd name="T61" fmla="*/ 519 h 915"/>
                <a:gd name="T62" fmla="*/ 540 w 652"/>
                <a:gd name="T63" fmla="*/ 570 h 915"/>
                <a:gd name="T64" fmla="*/ 551 w 652"/>
                <a:gd name="T65" fmla="*/ 603 h 915"/>
                <a:gd name="T66" fmla="*/ 588 w 652"/>
                <a:gd name="T67" fmla="*/ 693 h 915"/>
                <a:gd name="T68" fmla="*/ 652 w 652"/>
                <a:gd name="T69" fmla="*/ 78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2" h="915">
                  <a:moveTo>
                    <a:pt x="652" y="782"/>
                  </a:moveTo>
                  <a:cubicBezTo>
                    <a:pt x="652" y="782"/>
                    <a:pt x="647" y="842"/>
                    <a:pt x="592" y="863"/>
                  </a:cubicBezTo>
                  <a:cubicBezTo>
                    <a:pt x="537" y="885"/>
                    <a:pt x="477" y="915"/>
                    <a:pt x="436" y="903"/>
                  </a:cubicBezTo>
                  <a:cubicBezTo>
                    <a:pt x="396" y="891"/>
                    <a:pt x="310" y="903"/>
                    <a:pt x="310" y="903"/>
                  </a:cubicBezTo>
                  <a:cubicBezTo>
                    <a:pt x="310" y="903"/>
                    <a:pt x="136" y="888"/>
                    <a:pt x="102" y="897"/>
                  </a:cubicBezTo>
                  <a:cubicBezTo>
                    <a:pt x="67" y="905"/>
                    <a:pt x="49" y="894"/>
                    <a:pt x="60" y="879"/>
                  </a:cubicBezTo>
                  <a:cubicBezTo>
                    <a:pt x="70" y="863"/>
                    <a:pt x="69" y="812"/>
                    <a:pt x="69" y="790"/>
                  </a:cubicBezTo>
                  <a:cubicBezTo>
                    <a:pt x="69" y="769"/>
                    <a:pt x="57" y="681"/>
                    <a:pt x="68" y="666"/>
                  </a:cubicBezTo>
                  <a:cubicBezTo>
                    <a:pt x="79" y="650"/>
                    <a:pt x="88" y="591"/>
                    <a:pt x="110" y="581"/>
                  </a:cubicBezTo>
                  <a:cubicBezTo>
                    <a:pt x="116" y="578"/>
                    <a:pt x="121" y="573"/>
                    <a:pt x="123" y="566"/>
                  </a:cubicBezTo>
                  <a:cubicBezTo>
                    <a:pt x="125" y="559"/>
                    <a:pt x="125" y="551"/>
                    <a:pt x="123" y="544"/>
                  </a:cubicBezTo>
                  <a:cubicBezTo>
                    <a:pt x="123" y="544"/>
                    <a:pt x="119" y="541"/>
                    <a:pt x="114" y="537"/>
                  </a:cubicBezTo>
                  <a:cubicBezTo>
                    <a:pt x="102" y="525"/>
                    <a:pt x="80" y="504"/>
                    <a:pt x="87" y="497"/>
                  </a:cubicBezTo>
                  <a:cubicBezTo>
                    <a:pt x="97" y="488"/>
                    <a:pt x="87" y="426"/>
                    <a:pt x="87" y="426"/>
                  </a:cubicBezTo>
                  <a:cubicBezTo>
                    <a:pt x="87" y="426"/>
                    <a:pt x="64" y="378"/>
                    <a:pt x="73" y="360"/>
                  </a:cubicBezTo>
                  <a:cubicBezTo>
                    <a:pt x="81" y="342"/>
                    <a:pt x="0" y="247"/>
                    <a:pt x="0" y="247"/>
                  </a:cubicBezTo>
                  <a:cubicBezTo>
                    <a:pt x="0" y="247"/>
                    <a:pt x="0" y="85"/>
                    <a:pt x="98" y="78"/>
                  </a:cubicBezTo>
                  <a:cubicBezTo>
                    <a:pt x="98" y="78"/>
                    <a:pt x="167" y="80"/>
                    <a:pt x="176" y="49"/>
                  </a:cubicBezTo>
                  <a:cubicBezTo>
                    <a:pt x="184" y="18"/>
                    <a:pt x="239" y="0"/>
                    <a:pt x="239" y="0"/>
                  </a:cubicBezTo>
                  <a:cubicBezTo>
                    <a:pt x="365" y="27"/>
                    <a:pt x="365" y="27"/>
                    <a:pt x="365" y="27"/>
                  </a:cubicBezTo>
                  <a:cubicBezTo>
                    <a:pt x="365" y="27"/>
                    <a:pt x="476" y="51"/>
                    <a:pt x="496" y="37"/>
                  </a:cubicBezTo>
                  <a:cubicBezTo>
                    <a:pt x="516" y="23"/>
                    <a:pt x="532" y="56"/>
                    <a:pt x="532" y="56"/>
                  </a:cubicBezTo>
                  <a:cubicBezTo>
                    <a:pt x="532" y="56"/>
                    <a:pt x="601" y="60"/>
                    <a:pt x="609" y="74"/>
                  </a:cubicBezTo>
                  <a:cubicBezTo>
                    <a:pt x="616" y="88"/>
                    <a:pt x="586" y="228"/>
                    <a:pt x="586" y="228"/>
                  </a:cubicBezTo>
                  <a:cubicBezTo>
                    <a:pt x="586" y="228"/>
                    <a:pt x="536" y="224"/>
                    <a:pt x="539" y="277"/>
                  </a:cubicBezTo>
                  <a:cubicBezTo>
                    <a:pt x="543" y="331"/>
                    <a:pt x="520" y="399"/>
                    <a:pt x="520" y="399"/>
                  </a:cubicBezTo>
                  <a:cubicBezTo>
                    <a:pt x="520" y="399"/>
                    <a:pt x="516" y="439"/>
                    <a:pt x="519" y="447"/>
                  </a:cubicBezTo>
                  <a:cubicBezTo>
                    <a:pt x="521" y="455"/>
                    <a:pt x="514" y="485"/>
                    <a:pt x="513" y="490"/>
                  </a:cubicBezTo>
                  <a:cubicBezTo>
                    <a:pt x="513" y="490"/>
                    <a:pt x="513" y="490"/>
                    <a:pt x="513" y="490"/>
                  </a:cubicBezTo>
                  <a:cubicBezTo>
                    <a:pt x="513" y="490"/>
                    <a:pt x="508" y="510"/>
                    <a:pt x="514" y="517"/>
                  </a:cubicBezTo>
                  <a:cubicBezTo>
                    <a:pt x="515" y="518"/>
                    <a:pt x="516" y="518"/>
                    <a:pt x="516" y="519"/>
                  </a:cubicBezTo>
                  <a:cubicBezTo>
                    <a:pt x="526" y="524"/>
                    <a:pt x="540" y="570"/>
                    <a:pt x="540" y="570"/>
                  </a:cubicBezTo>
                  <a:cubicBezTo>
                    <a:pt x="548" y="579"/>
                    <a:pt x="552" y="591"/>
                    <a:pt x="551" y="603"/>
                  </a:cubicBezTo>
                  <a:cubicBezTo>
                    <a:pt x="550" y="622"/>
                    <a:pt x="557" y="667"/>
                    <a:pt x="588" y="693"/>
                  </a:cubicBezTo>
                  <a:cubicBezTo>
                    <a:pt x="619" y="720"/>
                    <a:pt x="652" y="782"/>
                    <a:pt x="652" y="782"/>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5" name="îṥļíḍe"/>
            <p:cNvSpPr/>
            <p:nvPr/>
          </p:nvSpPr>
          <p:spPr bwMode="auto">
            <a:xfrm>
              <a:off x="4855651" y="2800222"/>
              <a:ext cx="223670" cy="477058"/>
            </a:xfrm>
            <a:custGeom>
              <a:avLst/>
              <a:gdLst>
                <a:gd name="T0" fmla="*/ 156 w 156"/>
                <a:gd name="T1" fmla="*/ 267 h 334"/>
                <a:gd name="T2" fmla="*/ 156 w 156"/>
                <a:gd name="T3" fmla="*/ 272 h 334"/>
                <a:gd name="T4" fmla="*/ 154 w 156"/>
                <a:gd name="T5" fmla="*/ 328 h 334"/>
                <a:gd name="T6" fmla="*/ 41 w 156"/>
                <a:gd name="T7" fmla="*/ 324 h 334"/>
                <a:gd name="T8" fmla="*/ 19 w 156"/>
                <a:gd name="T9" fmla="*/ 260 h 334"/>
                <a:gd name="T10" fmla="*/ 19 w 156"/>
                <a:gd name="T11" fmla="*/ 260 h 334"/>
                <a:gd name="T12" fmla="*/ 31 w 156"/>
                <a:gd name="T13" fmla="*/ 170 h 334"/>
                <a:gd name="T14" fmla="*/ 29 w 156"/>
                <a:gd name="T15" fmla="*/ 91 h 334"/>
                <a:gd name="T16" fmla="*/ 38 w 156"/>
                <a:gd name="T17" fmla="*/ 9 h 334"/>
                <a:gd name="T18" fmla="*/ 46 w 156"/>
                <a:gd name="T19" fmla="*/ 0 h 334"/>
                <a:gd name="T20" fmla="*/ 130 w 156"/>
                <a:gd name="T21" fmla="*/ 32 h 334"/>
                <a:gd name="T22" fmla="*/ 156 w 156"/>
                <a:gd name="T23" fmla="*/ 26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334">
                  <a:moveTo>
                    <a:pt x="156" y="267"/>
                  </a:moveTo>
                  <a:cubicBezTo>
                    <a:pt x="156" y="272"/>
                    <a:pt x="156" y="272"/>
                    <a:pt x="156" y="272"/>
                  </a:cubicBezTo>
                  <a:cubicBezTo>
                    <a:pt x="154" y="328"/>
                    <a:pt x="154" y="328"/>
                    <a:pt x="154" y="328"/>
                  </a:cubicBezTo>
                  <a:cubicBezTo>
                    <a:pt x="154" y="328"/>
                    <a:pt x="81" y="334"/>
                    <a:pt x="41" y="324"/>
                  </a:cubicBezTo>
                  <a:cubicBezTo>
                    <a:pt x="0" y="314"/>
                    <a:pt x="17" y="270"/>
                    <a:pt x="19" y="260"/>
                  </a:cubicBezTo>
                  <a:cubicBezTo>
                    <a:pt x="19" y="260"/>
                    <a:pt x="19" y="260"/>
                    <a:pt x="19" y="260"/>
                  </a:cubicBezTo>
                  <a:cubicBezTo>
                    <a:pt x="20" y="252"/>
                    <a:pt x="31" y="182"/>
                    <a:pt x="31" y="170"/>
                  </a:cubicBezTo>
                  <a:cubicBezTo>
                    <a:pt x="31" y="159"/>
                    <a:pt x="31" y="112"/>
                    <a:pt x="29" y="91"/>
                  </a:cubicBezTo>
                  <a:cubicBezTo>
                    <a:pt x="27" y="69"/>
                    <a:pt x="38" y="9"/>
                    <a:pt x="38" y="9"/>
                  </a:cubicBezTo>
                  <a:cubicBezTo>
                    <a:pt x="46" y="0"/>
                    <a:pt x="46" y="0"/>
                    <a:pt x="46" y="0"/>
                  </a:cubicBezTo>
                  <a:cubicBezTo>
                    <a:pt x="130" y="32"/>
                    <a:pt x="130" y="32"/>
                    <a:pt x="130" y="32"/>
                  </a:cubicBezTo>
                  <a:cubicBezTo>
                    <a:pt x="156" y="267"/>
                    <a:pt x="156" y="267"/>
                    <a:pt x="156" y="2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6" name="íṩļîdè"/>
            <p:cNvSpPr/>
            <p:nvPr/>
          </p:nvSpPr>
          <p:spPr bwMode="auto">
            <a:xfrm>
              <a:off x="4855651" y="3174048"/>
              <a:ext cx="220542" cy="96976"/>
            </a:xfrm>
            <a:custGeom>
              <a:avLst/>
              <a:gdLst>
                <a:gd name="T0" fmla="*/ 154 w 154"/>
                <a:gd name="T1" fmla="*/ 67 h 68"/>
                <a:gd name="T2" fmla="*/ 144 w 154"/>
                <a:gd name="T3" fmla="*/ 68 h 68"/>
                <a:gd name="T4" fmla="*/ 144 w 154"/>
                <a:gd name="T5" fmla="*/ 68 h 68"/>
                <a:gd name="T6" fmla="*/ 154 w 154"/>
                <a:gd name="T7" fmla="*/ 67 h 68"/>
                <a:gd name="T8" fmla="*/ 154 w 154"/>
                <a:gd name="T9" fmla="*/ 67 h 68"/>
                <a:gd name="T10" fmla="*/ 19 w 154"/>
                <a:gd name="T11" fmla="*/ 0 h 68"/>
                <a:gd name="T12" fmla="*/ 40 w 154"/>
                <a:gd name="T13" fmla="*/ 63 h 68"/>
                <a:gd name="T14" fmla="*/ 49 w 154"/>
                <a:gd name="T15" fmla="*/ 65 h 68"/>
                <a:gd name="T16" fmla="*/ 49 w 154"/>
                <a:gd name="T17" fmla="*/ 65 h 68"/>
                <a:gd name="T18" fmla="*/ 41 w 154"/>
                <a:gd name="T19" fmla="*/ 63 h 68"/>
                <a:gd name="T20" fmla="*/ 19 w 154"/>
                <a:gd name="T21" fmla="*/ 0 h 68"/>
                <a:gd name="T22" fmla="*/ 19 w 154"/>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68">
                  <a:moveTo>
                    <a:pt x="154" y="67"/>
                  </a:moveTo>
                  <a:cubicBezTo>
                    <a:pt x="153" y="67"/>
                    <a:pt x="150" y="67"/>
                    <a:pt x="144" y="68"/>
                  </a:cubicBezTo>
                  <a:cubicBezTo>
                    <a:pt x="144" y="68"/>
                    <a:pt x="144" y="68"/>
                    <a:pt x="144" y="68"/>
                  </a:cubicBezTo>
                  <a:cubicBezTo>
                    <a:pt x="150" y="67"/>
                    <a:pt x="154" y="67"/>
                    <a:pt x="154" y="67"/>
                  </a:cubicBezTo>
                  <a:cubicBezTo>
                    <a:pt x="154" y="67"/>
                    <a:pt x="154" y="67"/>
                    <a:pt x="154" y="67"/>
                  </a:cubicBezTo>
                  <a:moveTo>
                    <a:pt x="19" y="0"/>
                  </a:moveTo>
                  <a:cubicBezTo>
                    <a:pt x="17" y="9"/>
                    <a:pt x="0" y="53"/>
                    <a:pt x="40" y="63"/>
                  </a:cubicBezTo>
                  <a:cubicBezTo>
                    <a:pt x="43" y="64"/>
                    <a:pt x="46" y="64"/>
                    <a:pt x="49" y="65"/>
                  </a:cubicBezTo>
                  <a:cubicBezTo>
                    <a:pt x="49" y="65"/>
                    <a:pt x="49" y="65"/>
                    <a:pt x="49" y="65"/>
                  </a:cubicBezTo>
                  <a:cubicBezTo>
                    <a:pt x="46" y="64"/>
                    <a:pt x="43" y="64"/>
                    <a:pt x="41" y="63"/>
                  </a:cubicBezTo>
                  <a:cubicBezTo>
                    <a:pt x="1" y="53"/>
                    <a:pt x="17" y="9"/>
                    <a:pt x="19" y="0"/>
                  </a:cubicBezTo>
                  <a:cubicBezTo>
                    <a:pt x="19" y="0"/>
                    <a:pt x="19" y="0"/>
                    <a:pt x="19"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íṡ1iḋè"/>
            <p:cNvSpPr/>
            <p:nvPr/>
          </p:nvSpPr>
          <p:spPr bwMode="auto">
            <a:xfrm>
              <a:off x="4926037" y="3266331"/>
              <a:ext cx="136079" cy="6256"/>
            </a:xfrm>
            <a:custGeom>
              <a:avLst/>
              <a:gdLst>
                <a:gd name="T0" fmla="*/ 0 w 95"/>
                <a:gd name="T1" fmla="*/ 0 h 4"/>
                <a:gd name="T2" fmla="*/ 0 w 95"/>
                <a:gd name="T3" fmla="*/ 0 h 4"/>
                <a:gd name="T4" fmla="*/ 57 w 95"/>
                <a:gd name="T5" fmla="*/ 4 h 4"/>
                <a:gd name="T6" fmla="*/ 95 w 95"/>
                <a:gd name="T7" fmla="*/ 3 h 4"/>
                <a:gd name="T8" fmla="*/ 95 w 95"/>
                <a:gd name="T9" fmla="*/ 3 h 4"/>
                <a:gd name="T10" fmla="*/ 57 w 95"/>
                <a:gd name="T11" fmla="*/ 4 h 4"/>
                <a:gd name="T12" fmla="*/ 0 w 9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5" h="4">
                  <a:moveTo>
                    <a:pt x="0" y="0"/>
                  </a:moveTo>
                  <a:cubicBezTo>
                    <a:pt x="0" y="0"/>
                    <a:pt x="0" y="0"/>
                    <a:pt x="0" y="0"/>
                  </a:cubicBezTo>
                  <a:cubicBezTo>
                    <a:pt x="17" y="3"/>
                    <a:pt x="38" y="4"/>
                    <a:pt x="57" y="4"/>
                  </a:cubicBezTo>
                  <a:cubicBezTo>
                    <a:pt x="72" y="4"/>
                    <a:pt x="86" y="3"/>
                    <a:pt x="95" y="3"/>
                  </a:cubicBezTo>
                  <a:cubicBezTo>
                    <a:pt x="95" y="3"/>
                    <a:pt x="95" y="3"/>
                    <a:pt x="95" y="3"/>
                  </a:cubicBezTo>
                  <a:cubicBezTo>
                    <a:pt x="86" y="3"/>
                    <a:pt x="72" y="4"/>
                    <a:pt x="57" y="4"/>
                  </a:cubicBezTo>
                  <a:cubicBezTo>
                    <a:pt x="38" y="4"/>
                    <a:pt x="17" y="3"/>
                    <a:pt x="0"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ïṣ1íďê"/>
            <p:cNvSpPr/>
            <p:nvPr/>
          </p:nvSpPr>
          <p:spPr bwMode="auto">
            <a:xfrm>
              <a:off x="4857215" y="3174048"/>
              <a:ext cx="222106" cy="98540"/>
            </a:xfrm>
            <a:custGeom>
              <a:avLst/>
              <a:gdLst>
                <a:gd name="T0" fmla="*/ 18 w 155"/>
                <a:gd name="T1" fmla="*/ 0 h 69"/>
                <a:gd name="T2" fmla="*/ 40 w 155"/>
                <a:gd name="T3" fmla="*/ 63 h 69"/>
                <a:gd name="T4" fmla="*/ 48 w 155"/>
                <a:gd name="T5" fmla="*/ 65 h 69"/>
                <a:gd name="T6" fmla="*/ 105 w 155"/>
                <a:gd name="T7" fmla="*/ 69 h 69"/>
                <a:gd name="T8" fmla="*/ 143 w 155"/>
                <a:gd name="T9" fmla="*/ 68 h 69"/>
                <a:gd name="T10" fmla="*/ 153 w 155"/>
                <a:gd name="T11" fmla="*/ 67 h 69"/>
                <a:gd name="T12" fmla="*/ 154 w 155"/>
                <a:gd name="T13" fmla="*/ 40 h 69"/>
                <a:gd name="T14" fmla="*/ 151 w 155"/>
                <a:gd name="T15" fmla="*/ 38 h 69"/>
                <a:gd name="T16" fmla="*/ 154 w 155"/>
                <a:gd name="T17" fmla="*/ 37 h 69"/>
                <a:gd name="T18" fmla="*/ 155 w 155"/>
                <a:gd name="T19" fmla="*/ 11 h 69"/>
                <a:gd name="T20" fmla="*/ 18 w 155"/>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9">
                  <a:moveTo>
                    <a:pt x="18" y="0"/>
                  </a:moveTo>
                  <a:cubicBezTo>
                    <a:pt x="16" y="9"/>
                    <a:pt x="0" y="53"/>
                    <a:pt x="40" y="63"/>
                  </a:cubicBezTo>
                  <a:cubicBezTo>
                    <a:pt x="42" y="64"/>
                    <a:pt x="45" y="64"/>
                    <a:pt x="48" y="65"/>
                  </a:cubicBezTo>
                  <a:cubicBezTo>
                    <a:pt x="65" y="68"/>
                    <a:pt x="86" y="69"/>
                    <a:pt x="105" y="69"/>
                  </a:cubicBezTo>
                  <a:cubicBezTo>
                    <a:pt x="120" y="69"/>
                    <a:pt x="134" y="68"/>
                    <a:pt x="143" y="68"/>
                  </a:cubicBezTo>
                  <a:cubicBezTo>
                    <a:pt x="149" y="67"/>
                    <a:pt x="152" y="67"/>
                    <a:pt x="153" y="67"/>
                  </a:cubicBezTo>
                  <a:cubicBezTo>
                    <a:pt x="154" y="40"/>
                    <a:pt x="154" y="40"/>
                    <a:pt x="154" y="40"/>
                  </a:cubicBezTo>
                  <a:cubicBezTo>
                    <a:pt x="153" y="39"/>
                    <a:pt x="152" y="38"/>
                    <a:pt x="151" y="38"/>
                  </a:cubicBezTo>
                  <a:cubicBezTo>
                    <a:pt x="152" y="37"/>
                    <a:pt x="153" y="37"/>
                    <a:pt x="154" y="37"/>
                  </a:cubicBezTo>
                  <a:cubicBezTo>
                    <a:pt x="155" y="11"/>
                    <a:pt x="155" y="11"/>
                    <a:pt x="155" y="11"/>
                  </a:cubicBezTo>
                  <a:cubicBezTo>
                    <a:pt x="18" y="0"/>
                    <a:pt x="18" y="0"/>
                    <a:pt x="18"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isľïďè"/>
            <p:cNvSpPr/>
            <p:nvPr/>
          </p:nvSpPr>
          <p:spPr bwMode="auto">
            <a:xfrm>
              <a:off x="5077756" y="3159970"/>
              <a:ext cx="569341" cy="93847"/>
            </a:xfrm>
            <a:custGeom>
              <a:avLst/>
              <a:gdLst>
                <a:gd name="T0" fmla="*/ 0 w 397"/>
                <a:gd name="T1" fmla="*/ 49 h 65"/>
                <a:gd name="T2" fmla="*/ 0 w 397"/>
                <a:gd name="T3" fmla="*/ 49 h 65"/>
                <a:gd name="T4" fmla="*/ 6 w 397"/>
                <a:gd name="T5" fmla="*/ 54 h 65"/>
                <a:gd name="T6" fmla="*/ 8 w 397"/>
                <a:gd name="T7" fmla="*/ 65 h 65"/>
                <a:gd name="T8" fmla="*/ 6 w 397"/>
                <a:gd name="T9" fmla="*/ 54 h 65"/>
                <a:gd name="T10" fmla="*/ 0 w 397"/>
                <a:gd name="T11" fmla="*/ 49 h 65"/>
                <a:gd name="T12" fmla="*/ 396 w 397"/>
                <a:gd name="T13" fmla="*/ 0 h 65"/>
                <a:gd name="T14" fmla="*/ 396 w 397"/>
                <a:gd name="T15" fmla="*/ 0 h 65"/>
                <a:gd name="T16" fmla="*/ 396 w 397"/>
                <a:gd name="T17" fmla="*/ 0 h 65"/>
                <a:gd name="T18" fmla="*/ 397 w 397"/>
                <a:gd name="T19" fmla="*/ 27 h 65"/>
                <a:gd name="T20" fmla="*/ 397 w 397"/>
                <a:gd name="T21" fmla="*/ 27 h 65"/>
                <a:gd name="T22" fmla="*/ 397 w 397"/>
                <a:gd name="T23" fmla="*/ 27 h 65"/>
                <a:gd name="T24" fmla="*/ 396 w 397"/>
                <a:gd name="T25" fmla="*/ 0 h 65"/>
                <a:gd name="T26" fmla="*/ 396 w 397"/>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65">
                  <a:moveTo>
                    <a:pt x="0" y="49"/>
                  </a:moveTo>
                  <a:cubicBezTo>
                    <a:pt x="0" y="49"/>
                    <a:pt x="0" y="49"/>
                    <a:pt x="0" y="49"/>
                  </a:cubicBezTo>
                  <a:cubicBezTo>
                    <a:pt x="4" y="52"/>
                    <a:pt x="6" y="54"/>
                    <a:pt x="6" y="54"/>
                  </a:cubicBezTo>
                  <a:cubicBezTo>
                    <a:pt x="7" y="58"/>
                    <a:pt x="8" y="62"/>
                    <a:pt x="8" y="65"/>
                  </a:cubicBezTo>
                  <a:cubicBezTo>
                    <a:pt x="8" y="62"/>
                    <a:pt x="7" y="58"/>
                    <a:pt x="6" y="54"/>
                  </a:cubicBezTo>
                  <a:cubicBezTo>
                    <a:pt x="6" y="54"/>
                    <a:pt x="4" y="52"/>
                    <a:pt x="0" y="49"/>
                  </a:cubicBezTo>
                  <a:moveTo>
                    <a:pt x="396" y="0"/>
                  </a:moveTo>
                  <a:cubicBezTo>
                    <a:pt x="396" y="0"/>
                    <a:pt x="396" y="0"/>
                    <a:pt x="396" y="0"/>
                  </a:cubicBezTo>
                  <a:cubicBezTo>
                    <a:pt x="396" y="0"/>
                    <a:pt x="396" y="0"/>
                    <a:pt x="396" y="0"/>
                  </a:cubicBezTo>
                  <a:cubicBezTo>
                    <a:pt x="396" y="0"/>
                    <a:pt x="391" y="20"/>
                    <a:pt x="397" y="27"/>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íSḻíḋé"/>
            <p:cNvSpPr/>
            <p:nvPr/>
          </p:nvSpPr>
          <p:spPr bwMode="auto">
            <a:xfrm>
              <a:off x="5077756" y="3159970"/>
              <a:ext cx="569341" cy="109489"/>
            </a:xfrm>
            <a:custGeom>
              <a:avLst/>
              <a:gdLst>
                <a:gd name="T0" fmla="*/ 218 w 397"/>
                <a:gd name="T1" fmla="*/ 45 h 76"/>
                <a:gd name="T2" fmla="*/ 193 w 397"/>
                <a:gd name="T3" fmla="*/ 50 h 76"/>
                <a:gd name="T4" fmla="*/ 190 w 397"/>
                <a:gd name="T5" fmla="*/ 53 h 76"/>
                <a:gd name="T6" fmla="*/ 190 w 397"/>
                <a:gd name="T7" fmla="*/ 53 h 76"/>
                <a:gd name="T8" fmla="*/ 241 w 397"/>
                <a:gd name="T9" fmla="*/ 47 h 76"/>
                <a:gd name="T10" fmla="*/ 218 w 397"/>
                <a:gd name="T11" fmla="*/ 45 h 76"/>
                <a:gd name="T12" fmla="*/ 21 w 397"/>
                <a:gd name="T13" fmla="*/ 43 h 76"/>
                <a:gd name="T14" fmla="*/ 0 w 397"/>
                <a:gd name="T15" fmla="*/ 46 h 76"/>
                <a:gd name="T16" fmla="*/ 0 w 397"/>
                <a:gd name="T17" fmla="*/ 49 h 76"/>
                <a:gd name="T18" fmla="*/ 6 w 397"/>
                <a:gd name="T19" fmla="*/ 54 h 76"/>
                <a:gd name="T20" fmla="*/ 8 w 397"/>
                <a:gd name="T21" fmla="*/ 65 h 76"/>
                <a:gd name="T22" fmla="*/ 6 w 397"/>
                <a:gd name="T23" fmla="*/ 76 h 76"/>
                <a:gd name="T24" fmla="*/ 41 w 397"/>
                <a:gd name="T25" fmla="*/ 72 h 76"/>
                <a:gd name="T26" fmla="*/ 37 w 397"/>
                <a:gd name="T27" fmla="*/ 69 h 76"/>
                <a:gd name="T28" fmla="*/ 21 w 397"/>
                <a:gd name="T29" fmla="*/ 43 h 76"/>
                <a:gd name="T30" fmla="*/ 396 w 397"/>
                <a:gd name="T31" fmla="*/ 0 h 76"/>
                <a:gd name="T32" fmla="*/ 355 w 397"/>
                <a:gd name="T33" fmla="*/ 3 h 76"/>
                <a:gd name="T34" fmla="*/ 336 w 397"/>
                <a:gd name="T35" fmla="*/ 21 h 76"/>
                <a:gd name="T36" fmla="*/ 308 w 397"/>
                <a:gd name="T37" fmla="*/ 38 h 76"/>
                <a:gd name="T38" fmla="*/ 397 w 397"/>
                <a:gd name="T39" fmla="*/ 27 h 76"/>
                <a:gd name="T40" fmla="*/ 397 w 397"/>
                <a:gd name="T41" fmla="*/ 27 h 76"/>
                <a:gd name="T42" fmla="*/ 396 w 397"/>
                <a:gd name="T43" fmla="*/ 0 h 76"/>
                <a:gd name="T44" fmla="*/ 396 w 397"/>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76">
                  <a:moveTo>
                    <a:pt x="218" y="45"/>
                  </a:moveTo>
                  <a:cubicBezTo>
                    <a:pt x="209" y="45"/>
                    <a:pt x="201" y="46"/>
                    <a:pt x="193" y="50"/>
                  </a:cubicBezTo>
                  <a:cubicBezTo>
                    <a:pt x="192" y="51"/>
                    <a:pt x="191" y="52"/>
                    <a:pt x="190" y="53"/>
                  </a:cubicBezTo>
                  <a:cubicBezTo>
                    <a:pt x="190" y="53"/>
                    <a:pt x="190" y="53"/>
                    <a:pt x="190" y="53"/>
                  </a:cubicBezTo>
                  <a:cubicBezTo>
                    <a:pt x="241" y="47"/>
                    <a:pt x="241" y="47"/>
                    <a:pt x="241" y="47"/>
                  </a:cubicBezTo>
                  <a:cubicBezTo>
                    <a:pt x="233" y="46"/>
                    <a:pt x="225" y="45"/>
                    <a:pt x="218" y="45"/>
                  </a:cubicBezTo>
                  <a:moveTo>
                    <a:pt x="21" y="43"/>
                  </a:moveTo>
                  <a:cubicBezTo>
                    <a:pt x="13" y="44"/>
                    <a:pt x="6" y="45"/>
                    <a:pt x="0" y="46"/>
                  </a:cubicBezTo>
                  <a:cubicBezTo>
                    <a:pt x="0" y="49"/>
                    <a:pt x="0" y="49"/>
                    <a:pt x="0" y="49"/>
                  </a:cubicBezTo>
                  <a:cubicBezTo>
                    <a:pt x="4" y="52"/>
                    <a:pt x="6" y="54"/>
                    <a:pt x="6" y="54"/>
                  </a:cubicBezTo>
                  <a:cubicBezTo>
                    <a:pt x="7" y="58"/>
                    <a:pt x="8" y="62"/>
                    <a:pt x="8" y="65"/>
                  </a:cubicBezTo>
                  <a:cubicBezTo>
                    <a:pt x="8" y="69"/>
                    <a:pt x="7" y="72"/>
                    <a:pt x="6" y="76"/>
                  </a:cubicBezTo>
                  <a:cubicBezTo>
                    <a:pt x="41" y="72"/>
                    <a:pt x="41" y="72"/>
                    <a:pt x="41" y="72"/>
                  </a:cubicBezTo>
                  <a:cubicBezTo>
                    <a:pt x="40" y="71"/>
                    <a:pt x="38" y="70"/>
                    <a:pt x="37" y="69"/>
                  </a:cubicBezTo>
                  <a:cubicBezTo>
                    <a:pt x="28" y="62"/>
                    <a:pt x="23" y="53"/>
                    <a:pt x="21" y="43"/>
                  </a:cubicBezTo>
                  <a:moveTo>
                    <a:pt x="396" y="0"/>
                  </a:moveTo>
                  <a:cubicBezTo>
                    <a:pt x="385" y="0"/>
                    <a:pt x="371" y="1"/>
                    <a:pt x="355" y="3"/>
                  </a:cubicBezTo>
                  <a:cubicBezTo>
                    <a:pt x="350" y="9"/>
                    <a:pt x="343" y="16"/>
                    <a:pt x="336" y="21"/>
                  </a:cubicBezTo>
                  <a:cubicBezTo>
                    <a:pt x="328" y="28"/>
                    <a:pt x="319" y="34"/>
                    <a:pt x="308" y="38"/>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íṧ1íďê"/>
            <p:cNvSpPr/>
            <p:nvPr/>
          </p:nvSpPr>
          <p:spPr bwMode="auto">
            <a:xfrm>
              <a:off x="5077756" y="3225663"/>
              <a:ext cx="0" cy="4693"/>
            </a:xfrm>
            <a:custGeom>
              <a:avLst/>
              <a:gdLst>
                <a:gd name="T0" fmla="*/ 0 h 3"/>
                <a:gd name="T1" fmla="*/ 0 h 3"/>
                <a:gd name="T2" fmla="*/ 3 h 3"/>
                <a:gd name="T3" fmla="*/ 3 h 3"/>
                <a:gd name="T4" fmla="*/ 3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3"/>
                    <a:pt x="0" y="3"/>
                    <a:pt x="0" y="3"/>
                  </a:cubicBezTo>
                  <a:cubicBezTo>
                    <a:pt x="0" y="3"/>
                    <a:pt x="0" y="3"/>
                    <a:pt x="0" y="3"/>
                  </a:cubicBezTo>
                  <a:cubicBezTo>
                    <a:pt x="0" y="3"/>
                    <a:pt x="0" y="3"/>
                    <a:pt x="0" y="3"/>
                  </a:cubicBezTo>
                  <a:cubicBezTo>
                    <a:pt x="0" y="0"/>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ŝ1idê"/>
            <p:cNvSpPr/>
            <p:nvPr/>
          </p:nvSpPr>
          <p:spPr bwMode="auto">
            <a:xfrm>
              <a:off x="5073064" y="3225663"/>
              <a:ext cx="4693" cy="4693"/>
            </a:xfrm>
            <a:custGeom>
              <a:avLst/>
              <a:gdLst>
                <a:gd name="T0" fmla="*/ 3 w 3"/>
                <a:gd name="T1" fmla="*/ 0 h 3"/>
                <a:gd name="T2" fmla="*/ 0 w 3"/>
                <a:gd name="T3" fmla="*/ 1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1" y="0"/>
                    <a:pt x="0" y="1"/>
                  </a:cubicBezTo>
                  <a:cubicBezTo>
                    <a:pt x="1" y="1"/>
                    <a:pt x="2" y="2"/>
                    <a:pt x="3" y="3"/>
                  </a:cubicBezTo>
                  <a:cubicBezTo>
                    <a:pt x="3" y="0"/>
                    <a:pt x="3" y="0"/>
                    <a:pt x="3"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iṣḷîdê"/>
            <p:cNvSpPr/>
            <p:nvPr/>
          </p:nvSpPr>
          <p:spPr bwMode="auto">
            <a:xfrm>
              <a:off x="5597045" y="3330460"/>
              <a:ext cx="84463" cy="170490"/>
            </a:xfrm>
            <a:custGeom>
              <a:avLst/>
              <a:gdLst>
                <a:gd name="T0" fmla="*/ 0 w 58"/>
                <a:gd name="T1" fmla="*/ 119 h 119"/>
                <a:gd name="T2" fmla="*/ 0 w 58"/>
                <a:gd name="T3" fmla="*/ 119 h 119"/>
                <a:gd name="T4" fmla="*/ 0 w 58"/>
                <a:gd name="T5" fmla="*/ 119 h 119"/>
                <a:gd name="T6" fmla="*/ 0 w 58"/>
                <a:gd name="T7" fmla="*/ 119 h 119"/>
                <a:gd name="T8" fmla="*/ 42 w 58"/>
                <a:gd name="T9" fmla="*/ 0 h 119"/>
                <a:gd name="T10" fmla="*/ 0 w 58"/>
                <a:gd name="T11" fmla="*/ 119 h 119"/>
                <a:gd name="T12" fmla="*/ 42 w 5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58" h="119">
                  <a:moveTo>
                    <a:pt x="0" y="119"/>
                  </a:moveTo>
                  <a:cubicBezTo>
                    <a:pt x="0" y="119"/>
                    <a:pt x="0" y="119"/>
                    <a:pt x="0" y="119"/>
                  </a:cubicBezTo>
                  <a:cubicBezTo>
                    <a:pt x="0" y="119"/>
                    <a:pt x="0" y="119"/>
                    <a:pt x="0" y="119"/>
                  </a:cubicBezTo>
                  <a:cubicBezTo>
                    <a:pt x="0" y="119"/>
                    <a:pt x="0" y="119"/>
                    <a:pt x="0" y="119"/>
                  </a:cubicBezTo>
                  <a:moveTo>
                    <a:pt x="42" y="0"/>
                  </a:moveTo>
                  <a:cubicBezTo>
                    <a:pt x="33" y="75"/>
                    <a:pt x="0" y="119"/>
                    <a:pt x="0" y="119"/>
                  </a:cubicBezTo>
                  <a:cubicBezTo>
                    <a:pt x="58" y="88"/>
                    <a:pt x="42" y="0"/>
                    <a:pt x="4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ï$ļïḍè"/>
            <p:cNvSpPr/>
            <p:nvPr/>
          </p:nvSpPr>
          <p:spPr bwMode="auto">
            <a:xfrm>
              <a:off x="5115295" y="3486873"/>
              <a:ext cx="254953" cy="23462"/>
            </a:xfrm>
            <a:custGeom>
              <a:avLst/>
              <a:gdLst>
                <a:gd name="T0" fmla="*/ 123 w 178"/>
                <a:gd name="T1" fmla="*/ 0 h 17"/>
                <a:gd name="T2" fmla="*/ 0 w 178"/>
                <a:gd name="T3" fmla="*/ 12 h 17"/>
                <a:gd name="T4" fmla="*/ 117 w 178"/>
                <a:gd name="T5" fmla="*/ 17 h 17"/>
                <a:gd name="T6" fmla="*/ 167 w 178"/>
                <a:gd name="T7" fmla="*/ 7 h 17"/>
                <a:gd name="T8" fmla="*/ 123 w 178"/>
                <a:gd name="T9" fmla="*/ 0 h 17"/>
              </a:gdLst>
              <a:ahLst/>
              <a:cxnLst>
                <a:cxn ang="0">
                  <a:pos x="T0" y="T1"/>
                </a:cxn>
                <a:cxn ang="0">
                  <a:pos x="T2" y="T3"/>
                </a:cxn>
                <a:cxn ang="0">
                  <a:pos x="T4" y="T5"/>
                </a:cxn>
                <a:cxn ang="0">
                  <a:pos x="T6" y="T7"/>
                </a:cxn>
                <a:cxn ang="0">
                  <a:pos x="T8" y="T9"/>
                </a:cxn>
              </a:cxnLst>
              <a:rect l="0" t="0" r="r" b="b"/>
              <a:pathLst>
                <a:path w="178" h="17">
                  <a:moveTo>
                    <a:pt x="123" y="0"/>
                  </a:moveTo>
                  <a:cubicBezTo>
                    <a:pt x="72" y="0"/>
                    <a:pt x="0" y="12"/>
                    <a:pt x="0" y="12"/>
                  </a:cubicBezTo>
                  <a:cubicBezTo>
                    <a:pt x="0" y="12"/>
                    <a:pt x="67" y="17"/>
                    <a:pt x="117" y="17"/>
                  </a:cubicBezTo>
                  <a:cubicBezTo>
                    <a:pt x="152" y="17"/>
                    <a:pt x="178" y="15"/>
                    <a:pt x="167" y="7"/>
                  </a:cubicBezTo>
                  <a:cubicBezTo>
                    <a:pt x="160" y="2"/>
                    <a:pt x="143" y="0"/>
                    <a:pt x="12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îṩļíḍe"/>
            <p:cNvSpPr/>
            <p:nvPr/>
          </p:nvSpPr>
          <p:spPr bwMode="auto">
            <a:xfrm>
              <a:off x="5582969" y="2808043"/>
              <a:ext cx="12513" cy="76643"/>
            </a:xfrm>
            <a:custGeom>
              <a:avLst/>
              <a:gdLst>
                <a:gd name="T0" fmla="*/ 7 w 8"/>
                <a:gd name="T1" fmla="*/ 0 h 54"/>
                <a:gd name="T2" fmla="*/ 0 w 8"/>
                <a:gd name="T3" fmla="*/ 33 h 54"/>
                <a:gd name="T4" fmla="*/ 2 w 8"/>
                <a:gd name="T5" fmla="*/ 54 h 54"/>
                <a:gd name="T6" fmla="*/ 7 w 8"/>
                <a:gd name="T7" fmla="*/ 0 h 54"/>
              </a:gdLst>
              <a:ahLst/>
              <a:cxnLst>
                <a:cxn ang="0">
                  <a:pos x="T0" y="T1"/>
                </a:cxn>
                <a:cxn ang="0">
                  <a:pos x="T2" y="T3"/>
                </a:cxn>
                <a:cxn ang="0">
                  <a:pos x="T4" y="T5"/>
                </a:cxn>
                <a:cxn ang="0">
                  <a:pos x="T6" y="T7"/>
                </a:cxn>
              </a:cxnLst>
              <a:rect l="0" t="0" r="r" b="b"/>
              <a:pathLst>
                <a:path w="8" h="54">
                  <a:moveTo>
                    <a:pt x="7" y="0"/>
                  </a:moveTo>
                  <a:cubicBezTo>
                    <a:pt x="1" y="10"/>
                    <a:pt x="0" y="22"/>
                    <a:pt x="0" y="33"/>
                  </a:cubicBezTo>
                  <a:cubicBezTo>
                    <a:pt x="0" y="40"/>
                    <a:pt x="1" y="47"/>
                    <a:pt x="2" y="54"/>
                  </a:cubicBezTo>
                  <a:cubicBezTo>
                    <a:pt x="7" y="53"/>
                    <a:pt x="8" y="27"/>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Slíďè"/>
            <p:cNvSpPr/>
            <p:nvPr/>
          </p:nvSpPr>
          <p:spPr bwMode="auto">
            <a:xfrm>
              <a:off x="5005807" y="2623476"/>
              <a:ext cx="17206" cy="95412"/>
            </a:xfrm>
            <a:custGeom>
              <a:avLst/>
              <a:gdLst>
                <a:gd name="T0" fmla="*/ 2 w 12"/>
                <a:gd name="T1" fmla="*/ 0 h 67"/>
                <a:gd name="T2" fmla="*/ 3 w 12"/>
                <a:gd name="T3" fmla="*/ 67 h 67"/>
                <a:gd name="T4" fmla="*/ 12 w 12"/>
                <a:gd name="T5" fmla="*/ 27 h 67"/>
                <a:gd name="T6" fmla="*/ 2 w 12"/>
                <a:gd name="T7" fmla="*/ 0 h 67"/>
              </a:gdLst>
              <a:ahLst/>
              <a:cxnLst>
                <a:cxn ang="0">
                  <a:pos x="T0" y="T1"/>
                </a:cxn>
                <a:cxn ang="0">
                  <a:pos x="T2" y="T3"/>
                </a:cxn>
                <a:cxn ang="0">
                  <a:pos x="T4" y="T5"/>
                </a:cxn>
                <a:cxn ang="0">
                  <a:pos x="T6" y="T7"/>
                </a:cxn>
              </a:cxnLst>
              <a:rect l="0" t="0" r="r" b="b"/>
              <a:pathLst>
                <a:path w="12" h="67">
                  <a:moveTo>
                    <a:pt x="2" y="0"/>
                  </a:moveTo>
                  <a:cubicBezTo>
                    <a:pt x="2" y="0"/>
                    <a:pt x="0" y="50"/>
                    <a:pt x="3" y="67"/>
                  </a:cubicBezTo>
                  <a:cubicBezTo>
                    <a:pt x="6" y="54"/>
                    <a:pt x="9" y="41"/>
                    <a:pt x="12" y="27"/>
                  </a:cubicBezTo>
                  <a:cubicBezTo>
                    <a:pt x="9" y="11"/>
                    <a:pt x="2" y="0"/>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íṩļíḍè"/>
            <p:cNvSpPr/>
            <p:nvPr/>
          </p:nvSpPr>
          <p:spPr bwMode="auto">
            <a:xfrm>
              <a:off x="4951063" y="3034840"/>
              <a:ext cx="35975" cy="61001"/>
            </a:xfrm>
            <a:custGeom>
              <a:avLst/>
              <a:gdLst>
                <a:gd name="T0" fmla="*/ 0 w 25"/>
                <a:gd name="T1" fmla="*/ 0 h 43"/>
                <a:gd name="T2" fmla="*/ 13 w 25"/>
                <a:gd name="T3" fmla="*/ 43 h 43"/>
                <a:gd name="T4" fmla="*/ 17 w 25"/>
                <a:gd name="T5" fmla="*/ 38 h 43"/>
                <a:gd name="T6" fmla="*/ 0 w 25"/>
                <a:gd name="T7" fmla="*/ 0 h 43"/>
              </a:gdLst>
              <a:ahLst/>
              <a:cxnLst>
                <a:cxn ang="0">
                  <a:pos x="T0" y="T1"/>
                </a:cxn>
                <a:cxn ang="0">
                  <a:pos x="T2" y="T3"/>
                </a:cxn>
                <a:cxn ang="0">
                  <a:pos x="T4" y="T5"/>
                </a:cxn>
                <a:cxn ang="0">
                  <a:pos x="T6" y="T7"/>
                </a:cxn>
              </a:cxnLst>
              <a:rect l="0" t="0" r="r" b="b"/>
              <a:pathLst>
                <a:path w="25" h="43">
                  <a:moveTo>
                    <a:pt x="0" y="0"/>
                  </a:moveTo>
                  <a:cubicBezTo>
                    <a:pt x="0" y="0"/>
                    <a:pt x="6" y="43"/>
                    <a:pt x="13" y="43"/>
                  </a:cubicBezTo>
                  <a:cubicBezTo>
                    <a:pt x="14" y="43"/>
                    <a:pt x="15" y="42"/>
                    <a:pt x="17" y="38"/>
                  </a:cubicBezTo>
                  <a:cubicBezTo>
                    <a:pt x="25" y="15"/>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îš1íḓè"/>
            <p:cNvSpPr/>
            <p:nvPr/>
          </p:nvSpPr>
          <p:spPr bwMode="auto">
            <a:xfrm>
              <a:off x="4947934" y="2937865"/>
              <a:ext cx="37539" cy="50052"/>
            </a:xfrm>
            <a:custGeom>
              <a:avLst/>
              <a:gdLst>
                <a:gd name="T0" fmla="*/ 0 w 26"/>
                <a:gd name="T1" fmla="*/ 0 h 35"/>
                <a:gd name="T2" fmla="*/ 25 w 26"/>
                <a:gd name="T3" fmla="*/ 35 h 35"/>
                <a:gd name="T4" fmla="*/ 26 w 26"/>
                <a:gd name="T5" fmla="*/ 31 h 35"/>
                <a:gd name="T6" fmla="*/ 0 w 26"/>
                <a:gd name="T7" fmla="*/ 0 h 35"/>
              </a:gdLst>
              <a:ahLst/>
              <a:cxnLst>
                <a:cxn ang="0">
                  <a:pos x="T0" y="T1"/>
                </a:cxn>
                <a:cxn ang="0">
                  <a:pos x="T2" y="T3"/>
                </a:cxn>
                <a:cxn ang="0">
                  <a:pos x="T4" y="T5"/>
                </a:cxn>
                <a:cxn ang="0">
                  <a:pos x="T6" y="T7"/>
                </a:cxn>
              </a:cxnLst>
              <a:rect l="0" t="0" r="r" b="b"/>
              <a:pathLst>
                <a:path w="26" h="35">
                  <a:moveTo>
                    <a:pt x="0" y="0"/>
                  </a:moveTo>
                  <a:cubicBezTo>
                    <a:pt x="0" y="0"/>
                    <a:pt x="20" y="35"/>
                    <a:pt x="25" y="35"/>
                  </a:cubicBezTo>
                  <a:cubicBezTo>
                    <a:pt x="26" y="35"/>
                    <a:pt x="26" y="34"/>
                    <a:pt x="26" y="31"/>
                  </a:cubicBezTo>
                  <a:cubicBezTo>
                    <a:pt x="23" y="12"/>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îṥ1iḑe"/>
            <p:cNvSpPr/>
            <p:nvPr/>
          </p:nvSpPr>
          <p:spPr bwMode="auto">
            <a:xfrm>
              <a:off x="5442197" y="3931084"/>
              <a:ext cx="251824" cy="32847"/>
            </a:xfrm>
            <a:custGeom>
              <a:avLst/>
              <a:gdLst>
                <a:gd name="T0" fmla="*/ 0 w 176"/>
                <a:gd name="T1" fmla="*/ 20 h 23"/>
                <a:gd name="T2" fmla="*/ 11 w 176"/>
                <a:gd name="T3" fmla="*/ 20 h 23"/>
                <a:gd name="T4" fmla="*/ 0 w 176"/>
                <a:gd name="T5" fmla="*/ 20 h 23"/>
                <a:gd name="T6" fmla="*/ 176 w 176"/>
                <a:gd name="T7" fmla="*/ 0 h 23"/>
                <a:gd name="T8" fmla="*/ 18 w 176"/>
                <a:gd name="T9" fmla="*/ 21 h 23"/>
                <a:gd name="T10" fmla="*/ 11 w 176"/>
                <a:gd name="T11" fmla="*/ 20 h 23"/>
                <a:gd name="T12" fmla="*/ 68 w 176"/>
                <a:gd name="T13" fmla="*/ 23 h 23"/>
                <a:gd name="T14" fmla="*/ 176 w 176"/>
                <a:gd name="T15" fmla="*/ 0 h 23"/>
                <a:gd name="T16" fmla="*/ 176 w 176"/>
                <a:gd name="T17" fmla="*/ 0 h 23"/>
                <a:gd name="T18" fmla="*/ 176 w 176"/>
                <a:gd name="T19" fmla="*/ 0 h 23"/>
                <a:gd name="T20" fmla="*/ 176 w 17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3">
                  <a:moveTo>
                    <a:pt x="0" y="20"/>
                  </a:moveTo>
                  <a:cubicBezTo>
                    <a:pt x="3" y="20"/>
                    <a:pt x="7" y="20"/>
                    <a:pt x="11" y="20"/>
                  </a:cubicBezTo>
                  <a:cubicBezTo>
                    <a:pt x="4" y="20"/>
                    <a:pt x="0" y="20"/>
                    <a:pt x="0" y="20"/>
                  </a:cubicBezTo>
                  <a:moveTo>
                    <a:pt x="176" y="0"/>
                  </a:moveTo>
                  <a:cubicBezTo>
                    <a:pt x="176" y="0"/>
                    <a:pt x="72" y="21"/>
                    <a:pt x="18" y="21"/>
                  </a:cubicBezTo>
                  <a:cubicBezTo>
                    <a:pt x="16" y="21"/>
                    <a:pt x="13" y="21"/>
                    <a:pt x="11" y="20"/>
                  </a:cubicBezTo>
                  <a:cubicBezTo>
                    <a:pt x="23" y="21"/>
                    <a:pt x="45" y="23"/>
                    <a:pt x="68" y="23"/>
                  </a:cubicBezTo>
                  <a:cubicBezTo>
                    <a:pt x="111" y="23"/>
                    <a:pt x="160" y="18"/>
                    <a:pt x="176" y="0"/>
                  </a:cubicBezTo>
                  <a:moveTo>
                    <a:pt x="176" y="0"/>
                  </a:moveTo>
                  <a:cubicBezTo>
                    <a:pt x="176" y="0"/>
                    <a:pt x="176" y="0"/>
                    <a:pt x="176" y="0"/>
                  </a:cubicBezTo>
                  <a:cubicBezTo>
                    <a:pt x="176" y="0"/>
                    <a:pt x="176" y="0"/>
                    <a:pt x="176"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iṥľïḓé"/>
            <p:cNvSpPr/>
            <p:nvPr/>
          </p:nvSpPr>
          <p:spPr bwMode="auto">
            <a:xfrm>
              <a:off x="5079321" y="3946725"/>
              <a:ext cx="270594" cy="28154"/>
            </a:xfrm>
            <a:custGeom>
              <a:avLst/>
              <a:gdLst>
                <a:gd name="T0" fmla="*/ 33 w 189"/>
                <a:gd name="T1" fmla="*/ 7 h 19"/>
                <a:gd name="T2" fmla="*/ 138 w 189"/>
                <a:gd name="T3" fmla="*/ 19 h 19"/>
                <a:gd name="T4" fmla="*/ 189 w 189"/>
                <a:gd name="T5" fmla="*/ 8 h 19"/>
                <a:gd name="T6" fmla="*/ 107 w 189"/>
                <a:gd name="T7" fmla="*/ 11 h 19"/>
                <a:gd name="T8" fmla="*/ 33 w 189"/>
                <a:gd name="T9" fmla="*/ 7 h 19"/>
                <a:gd name="T10" fmla="*/ 0 w 189"/>
                <a:gd name="T11" fmla="*/ 0 h 19"/>
                <a:gd name="T12" fmla="*/ 33 w 189"/>
                <a:gd name="T13" fmla="*/ 7 h 19"/>
                <a:gd name="T14" fmla="*/ 0 w 18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
                  <a:moveTo>
                    <a:pt x="33" y="7"/>
                  </a:moveTo>
                  <a:cubicBezTo>
                    <a:pt x="62" y="12"/>
                    <a:pt x="104" y="19"/>
                    <a:pt x="138" y="19"/>
                  </a:cubicBezTo>
                  <a:cubicBezTo>
                    <a:pt x="161" y="19"/>
                    <a:pt x="180" y="16"/>
                    <a:pt x="189" y="8"/>
                  </a:cubicBezTo>
                  <a:cubicBezTo>
                    <a:pt x="189" y="8"/>
                    <a:pt x="150" y="11"/>
                    <a:pt x="107" y="11"/>
                  </a:cubicBezTo>
                  <a:cubicBezTo>
                    <a:pt x="82" y="11"/>
                    <a:pt x="56" y="10"/>
                    <a:pt x="33" y="7"/>
                  </a:cubicBezTo>
                  <a:moveTo>
                    <a:pt x="0" y="0"/>
                  </a:moveTo>
                  <a:cubicBezTo>
                    <a:pt x="9" y="3"/>
                    <a:pt x="21" y="5"/>
                    <a:pt x="33" y="7"/>
                  </a:cubicBezTo>
                  <a:cubicBezTo>
                    <a:pt x="14" y="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iṩliḓê"/>
            <p:cNvSpPr/>
            <p:nvPr/>
          </p:nvSpPr>
          <p:spPr bwMode="auto">
            <a:xfrm>
              <a:off x="5459402" y="4028059"/>
              <a:ext cx="145464" cy="3128"/>
            </a:xfrm>
            <a:custGeom>
              <a:avLst/>
              <a:gdLst>
                <a:gd name="T0" fmla="*/ 0 w 102"/>
                <a:gd name="T1" fmla="*/ 0 h 2"/>
                <a:gd name="T2" fmla="*/ 97 w 102"/>
                <a:gd name="T3" fmla="*/ 2 h 2"/>
                <a:gd name="T4" fmla="*/ 96 w 102"/>
                <a:gd name="T5" fmla="*/ 2 h 2"/>
                <a:gd name="T6" fmla="*/ 0 w 102"/>
                <a:gd name="T7" fmla="*/ 0 h 2"/>
              </a:gdLst>
              <a:ahLst/>
              <a:cxnLst>
                <a:cxn ang="0">
                  <a:pos x="T0" y="T1"/>
                </a:cxn>
                <a:cxn ang="0">
                  <a:pos x="T2" y="T3"/>
                </a:cxn>
                <a:cxn ang="0">
                  <a:pos x="T4" y="T5"/>
                </a:cxn>
                <a:cxn ang="0">
                  <a:pos x="T6" y="T7"/>
                </a:cxn>
              </a:cxnLst>
              <a:rect l="0" t="0" r="r" b="b"/>
              <a:pathLst>
                <a:path w="102" h="2">
                  <a:moveTo>
                    <a:pt x="0" y="0"/>
                  </a:moveTo>
                  <a:cubicBezTo>
                    <a:pt x="0" y="0"/>
                    <a:pt x="81" y="2"/>
                    <a:pt x="97" y="2"/>
                  </a:cubicBezTo>
                  <a:cubicBezTo>
                    <a:pt x="102" y="2"/>
                    <a:pt x="102" y="2"/>
                    <a:pt x="96" y="2"/>
                  </a:cubicBezTo>
                  <a:cubicBezTo>
                    <a:pt x="65" y="0"/>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ïŝḷíḋé"/>
            <p:cNvSpPr/>
            <p:nvPr/>
          </p:nvSpPr>
          <p:spPr bwMode="auto">
            <a:xfrm>
              <a:off x="5094962" y="4068726"/>
              <a:ext cx="150156" cy="43795"/>
            </a:xfrm>
            <a:custGeom>
              <a:avLst/>
              <a:gdLst>
                <a:gd name="T0" fmla="*/ 0 w 105"/>
                <a:gd name="T1" fmla="*/ 0 h 31"/>
                <a:gd name="T2" fmla="*/ 60 w 105"/>
                <a:gd name="T3" fmla="*/ 31 h 31"/>
                <a:gd name="T4" fmla="*/ 69 w 105"/>
                <a:gd name="T5" fmla="*/ 30 h 31"/>
                <a:gd name="T6" fmla="*/ 0 w 105"/>
                <a:gd name="T7" fmla="*/ 0 h 31"/>
              </a:gdLst>
              <a:ahLst/>
              <a:cxnLst>
                <a:cxn ang="0">
                  <a:pos x="T0" y="T1"/>
                </a:cxn>
                <a:cxn ang="0">
                  <a:pos x="T2" y="T3"/>
                </a:cxn>
                <a:cxn ang="0">
                  <a:pos x="T4" y="T5"/>
                </a:cxn>
                <a:cxn ang="0">
                  <a:pos x="T6" y="T7"/>
                </a:cxn>
              </a:cxnLst>
              <a:rect l="0" t="0" r="r" b="b"/>
              <a:pathLst>
                <a:path w="105" h="31">
                  <a:moveTo>
                    <a:pt x="0" y="0"/>
                  </a:moveTo>
                  <a:cubicBezTo>
                    <a:pt x="0" y="0"/>
                    <a:pt x="27" y="31"/>
                    <a:pt x="60" y="31"/>
                  </a:cubicBezTo>
                  <a:cubicBezTo>
                    <a:pt x="63" y="31"/>
                    <a:pt x="66" y="30"/>
                    <a:pt x="69" y="30"/>
                  </a:cubicBezTo>
                  <a:cubicBezTo>
                    <a:pt x="105" y="2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íṩḷíḋè"/>
            <p:cNvSpPr/>
            <p:nvPr/>
          </p:nvSpPr>
          <p:spPr bwMode="auto">
            <a:xfrm>
              <a:off x="4966704" y="1772593"/>
              <a:ext cx="821165" cy="1528149"/>
            </a:xfrm>
            <a:custGeom>
              <a:avLst/>
              <a:gdLst>
                <a:gd name="T0" fmla="*/ 153 w 574"/>
                <a:gd name="T1" fmla="*/ 113 h 1069"/>
                <a:gd name="T2" fmla="*/ 140 w 574"/>
                <a:gd name="T3" fmla="*/ 164 h 1069"/>
                <a:gd name="T4" fmla="*/ 83 w 574"/>
                <a:gd name="T5" fmla="*/ 277 h 1069"/>
                <a:gd name="T6" fmla="*/ 8 w 574"/>
                <a:gd name="T7" fmla="*/ 373 h 1069"/>
                <a:gd name="T8" fmla="*/ 37 w 574"/>
                <a:gd name="T9" fmla="*/ 477 h 1069"/>
                <a:gd name="T10" fmla="*/ 10 w 574"/>
                <a:gd name="T11" fmla="*/ 756 h 1069"/>
                <a:gd name="T12" fmla="*/ 43 w 574"/>
                <a:gd name="T13" fmla="*/ 824 h 1069"/>
                <a:gd name="T14" fmla="*/ 73 w 574"/>
                <a:gd name="T15" fmla="*/ 831 h 1069"/>
                <a:gd name="T16" fmla="*/ 91 w 574"/>
                <a:gd name="T17" fmla="*/ 859 h 1069"/>
                <a:gd name="T18" fmla="*/ 99 w 574"/>
                <a:gd name="T19" fmla="*/ 976 h 1069"/>
                <a:gd name="T20" fmla="*/ 117 w 574"/>
                <a:gd name="T21" fmla="*/ 1039 h 1069"/>
                <a:gd name="T22" fmla="*/ 152 w 574"/>
                <a:gd name="T23" fmla="*/ 1053 h 1069"/>
                <a:gd name="T24" fmla="*/ 249 w 574"/>
                <a:gd name="T25" fmla="*/ 1048 h 1069"/>
                <a:gd name="T26" fmla="*/ 273 w 574"/>
                <a:gd name="T27" fmla="*/ 1020 h 1069"/>
                <a:gd name="T28" fmla="*/ 337 w 574"/>
                <a:gd name="T29" fmla="*/ 1018 h 1069"/>
                <a:gd name="T30" fmla="*/ 440 w 574"/>
                <a:gd name="T31" fmla="*/ 962 h 1069"/>
                <a:gd name="T32" fmla="*/ 450 w 574"/>
                <a:gd name="T33" fmla="*/ 860 h 1069"/>
                <a:gd name="T34" fmla="*/ 431 w 574"/>
                <a:gd name="T35" fmla="*/ 757 h 1069"/>
                <a:gd name="T36" fmla="*/ 439 w 574"/>
                <a:gd name="T37" fmla="*/ 722 h 1069"/>
                <a:gd name="T38" fmla="*/ 505 w 574"/>
                <a:gd name="T39" fmla="*/ 676 h 1069"/>
                <a:gd name="T40" fmla="*/ 530 w 574"/>
                <a:gd name="T41" fmla="*/ 554 h 1069"/>
                <a:gd name="T42" fmla="*/ 486 w 574"/>
                <a:gd name="T43" fmla="*/ 430 h 1069"/>
                <a:gd name="T44" fmla="*/ 492 w 574"/>
                <a:gd name="T45" fmla="*/ 400 h 1069"/>
                <a:gd name="T46" fmla="*/ 516 w 574"/>
                <a:gd name="T47" fmla="*/ 377 h 1069"/>
                <a:gd name="T48" fmla="*/ 519 w 574"/>
                <a:gd name="T49" fmla="*/ 193 h 1069"/>
                <a:gd name="T50" fmla="*/ 153 w 574"/>
                <a:gd name="T51" fmla="*/ 11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4" h="1069">
                  <a:moveTo>
                    <a:pt x="153" y="113"/>
                  </a:moveTo>
                  <a:cubicBezTo>
                    <a:pt x="143" y="128"/>
                    <a:pt x="143" y="147"/>
                    <a:pt x="140" y="164"/>
                  </a:cubicBezTo>
                  <a:cubicBezTo>
                    <a:pt x="134" y="205"/>
                    <a:pt x="114" y="244"/>
                    <a:pt x="83" y="277"/>
                  </a:cubicBezTo>
                  <a:cubicBezTo>
                    <a:pt x="54" y="308"/>
                    <a:pt x="15" y="336"/>
                    <a:pt x="8" y="373"/>
                  </a:cubicBezTo>
                  <a:cubicBezTo>
                    <a:pt x="0" y="408"/>
                    <a:pt x="24" y="442"/>
                    <a:pt x="37" y="477"/>
                  </a:cubicBezTo>
                  <a:cubicBezTo>
                    <a:pt x="70" y="568"/>
                    <a:pt x="24" y="663"/>
                    <a:pt x="10" y="756"/>
                  </a:cubicBezTo>
                  <a:cubicBezTo>
                    <a:pt x="7" y="782"/>
                    <a:pt x="11" y="815"/>
                    <a:pt x="43" y="824"/>
                  </a:cubicBezTo>
                  <a:cubicBezTo>
                    <a:pt x="53" y="827"/>
                    <a:pt x="64" y="826"/>
                    <a:pt x="73" y="831"/>
                  </a:cubicBezTo>
                  <a:cubicBezTo>
                    <a:pt x="85" y="836"/>
                    <a:pt x="89" y="848"/>
                    <a:pt x="91" y="859"/>
                  </a:cubicBezTo>
                  <a:cubicBezTo>
                    <a:pt x="99" y="898"/>
                    <a:pt x="102" y="937"/>
                    <a:pt x="99" y="976"/>
                  </a:cubicBezTo>
                  <a:cubicBezTo>
                    <a:pt x="98" y="998"/>
                    <a:pt x="96" y="1024"/>
                    <a:pt x="117" y="1039"/>
                  </a:cubicBezTo>
                  <a:cubicBezTo>
                    <a:pt x="127" y="1046"/>
                    <a:pt x="139" y="1049"/>
                    <a:pt x="152" y="1053"/>
                  </a:cubicBezTo>
                  <a:cubicBezTo>
                    <a:pt x="184" y="1061"/>
                    <a:pt x="227" y="1069"/>
                    <a:pt x="249" y="1048"/>
                  </a:cubicBezTo>
                  <a:cubicBezTo>
                    <a:pt x="258" y="1039"/>
                    <a:pt x="262" y="1027"/>
                    <a:pt x="273" y="1020"/>
                  </a:cubicBezTo>
                  <a:cubicBezTo>
                    <a:pt x="290" y="1010"/>
                    <a:pt x="315" y="1017"/>
                    <a:pt x="337" y="1018"/>
                  </a:cubicBezTo>
                  <a:cubicBezTo>
                    <a:pt x="382" y="1020"/>
                    <a:pt x="423" y="994"/>
                    <a:pt x="440" y="962"/>
                  </a:cubicBezTo>
                  <a:cubicBezTo>
                    <a:pt x="458" y="930"/>
                    <a:pt x="456" y="894"/>
                    <a:pt x="450" y="860"/>
                  </a:cubicBezTo>
                  <a:cubicBezTo>
                    <a:pt x="444" y="826"/>
                    <a:pt x="432" y="792"/>
                    <a:pt x="431" y="757"/>
                  </a:cubicBezTo>
                  <a:cubicBezTo>
                    <a:pt x="431" y="745"/>
                    <a:pt x="432" y="733"/>
                    <a:pt x="439" y="722"/>
                  </a:cubicBezTo>
                  <a:cubicBezTo>
                    <a:pt x="452" y="702"/>
                    <a:pt x="483" y="693"/>
                    <a:pt x="505" y="676"/>
                  </a:cubicBezTo>
                  <a:cubicBezTo>
                    <a:pt x="544" y="646"/>
                    <a:pt x="544" y="596"/>
                    <a:pt x="530" y="554"/>
                  </a:cubicBezTo>
                  <a:cubicBezTo>
                    <a:pt x="515" y="513"/>
                    <a:pt x="489" y="473"/>
                    <a:pt x="486" y="430"/>
                  </a:cubicBezTo>
                  <a:cubicBezTo>
                    <a:pt x="485" y="419"/>
                    <a:pt x="487" y="409"/>
                    <a:pt x="492" y="400"/>
                  </a:cubicBezTo>
                  <a:cubicBezTo>
                    <a:pt x="498" y="391"/>
                    <a:pt x="508" y="384"/>
                    <a:pt x="516" y="377"/>
                  </a:cubicBezTo>
                  <a:cubicBezTo>
                    <a:pt x="574" y="328"/>
                    <a:pt x="567" y="248"/>
                    <a:pt x="519" y="193"/>
                  </a:cubicBezTo>
                  <a:cubicBezTo>
                    <a:pt x="466" y="132"/>
                    <a:pt x="226" y="0"/>
                    <a:pt x="153" y="113"/>
                  </a:cubicBezTo>
                </a:path>
              </a:pathLst>
            </a:custGeom>
            <a:solidFill>
              <a:srgbClr val="E37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i$ḷíḓê"/>
            <p:cNvSpPr/>
            <p:nvPr/>
          </p:nvSpPr>
          <p:spPr bwMode="auto">
            <a:xfrm>
              <a:off x="4965139" y="2279369"/>
              <a:ext cx="65693" cy="229927"/>
            </a:xfrm>
            <a:custGeom>
              <a:avLst/>
              <a:gdLst>
                <a:gd name="T0" fmla="*/ 14 w 46"/>
                <a:gd name="T1" fmla="*/ 0 h 160"/>
                <a:gd name="T2" fmla="*/ 7 w 46"/>
                <a:gd name="T3" fmla="*/ 20 h 160"/>
                <a:gd name="T4" fmla="*/ 36 w 46"/>
                <a:gd name="T5" fmla="*/ 124 h 160"/>
                <a:gd name="T6" fmla="*/ 45 w 46"/>
                <a:gd name="T7" fmla="*/ 160 h 160"/>
                <a:gd name="T8" fmla="*/ 46 w 46"/>
                <a:gd name="T9" fmla="*/ 152 h 160"/>
                <a:gd name="T10" fmla="*/ 38 w 46"/>
                <a:gd name="T11" fmla="*/ 122 h 160"/>
                <a:gd name="T12" fmla="*/ 9 w 46"/>
                <a:gd name="T13" fmla="*/ 18 h 160"/>
                <a:gd name="T14" fmla="*/ 14 w 46"/>
                <a:gd name="T15" fmla="*/ 1 h 160"/>
                <a:gd name="T16" fmla="*/ 14 w 46"/>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0">
                  <a:moveTo>
                    <a:pt x="14" y="0"/>
                  </a:moveTo>
                  <a:cubicBezTo>
                    <a:pt x="11" y="6"/>
                    <a:pt x="8" y="13"/>
                    <a:pt x="7" y="20"/>
                  </a:cubicBezTo>
                  <a:cubicBezTo>
                    <a:pt x="0" y="55"/>
                    <a:pt x="24" y="89"/>
                    <a:pt x="36" y="124"/>
                  </a:cubicBezTo>
                  <a:cubicBezTo>
                    <a:pt x="40" y="135"/>
                    <a:pt x="43" y="147"/>
                    <a:pt x="45" y="160"/>
                  </a:cubicBezTo>
                  <a:cubicBezTo>
                    <a:pt x="46" y="157"/>
                    <a:pt x="46" y="155"/>
                    <a:pt x="46" y="152"/>
                  </a:cubicBezTo>
                  <a:cubicBezTo>
                    <a:pt x="44" y="142"/>
                    <a:pt x="42" y="132"/>
                    <a:pt x="38" y="122"/>
                  </a:cubicBezTo>
                  <a:cubicBezTo>
                    <a:pt x="25" y="87"/>
                    <a:pt x="1" y="53"/>
                    <a:pt x="9" y="18"/>
                  </a:cubicBezTo>
                  <a:cubicBezTo>
                    <a:pt x="10" y="12"/>
                    <a:pt x="12" y="6"/>
                    <a:pt x="14" y="1"/>
                  </a:cubicBezTo>
                  <a:cubicBezTo>
                    <a:pt x="14" y="0"/>
                    <a:pt x="14" y="0"/>
                    <a:pt x="14"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iśľiḋè"/>
            <p:cNvSpPr/>
            <p:nvPr/>
          </p:nvSpPr>
          <p:spPr bwMode="auto">
            <a:xfrm>
              <a:off x="4966704" y="2280933"/>
              <a:ext cx="70386" cy="215849"/>
            </a:xfrm>
            <a:custGeom>
              <a:avLst/>
              <a:gdLst>
                <a:gd name="T0" fmla="*/ 13 w 49"/>
                <a:gd name="T1" fmla="*/ 0 h 151"/>
                <a:gd name="T2" fmla="*/ 8 w 49"/>
                <a:gd name="T3" fmla="*/ 17 h 151"/>
                <a:gd name="T4" fmla="*/ 37 w 49"/>
                <a:gd name="T5" fmla="*/ 121 h 151"/>
                <a:gd name="T6" fmla="*/ 45 w 49"/>
                <a:gd name="T7" fmla="*/ 151 h 151"/>
                <a:gd name="T8" fmla="*/ 35 w 49"/>
                <a:gd name="T9" fmla="*/ 51 h 151"/>
                <a:gd name="T10" fmla="*/ 13 w 49"/>
                <a:gd name="T11" fmla="*/ 0 h 151"/>
              </a:gdLst>
              <a:ahLst/>
              <a:cxnLst>
                <a:cxn ang="0">
                  <a:pos x="T0" y="T1"/>
                </a:cxn>
                <a:cxn ang="0">
                  <a:pos x="T2" y="T3"/>
                </a:cxn>
                <a:cxn ang="0">
                  <a:pos x="T4" y="T5"/>
                </a:cxn>
                <a:cxn ang="0">
                  <a:pos x="T6" y="T7"/>
                </a:cxn>
                <a:cxn ang="0">
                  <a:pos x="T8" y="T9"/>
                </a:cxn>
                <a:cxn ang="0">
                  <a:pos x="T10" y="T11"/>
                </a:cxn>
              </a:cxnLst>
              <a:rect l="0" t="0" r="r" b="b"/>
              <a:pathLst>
                <a:path w="49" h="151">
                  <a:moveTo>
                    <a:pt x="13" y="0"/>
                  </a:moveTo>
                  <a:cubicBezTo>
                    <a:pt x="11" y="5"/>
                    <a:pt x="9" y="11"/>
                    <a:pt x="8" y="17"/>
                  </a:cubicBezTo>
                  <a:cubicBezTo>
                    <a:pt x="0" y="52"/>
                    <a:pt x="24" y="86"/>
                    <a:pt x="37" y="121"/>
                  </a:cubicBezTo>
                  <a:cubicBezTo>
                    <a:pt x="41" y="131"/>
                    <a:pt x="43" y="141"/>
                    <a:pt x="45" y="151"/>
                  </a:cubicBezTo>
                  <a:cubicBezTo>
                    <a:pt x="49" y="117"/>
                    <a:pt x="47" y="84"/>
                    <a:pt x="35" y="51"/>
                  </a:cubicBezTo>
                  <a:cubicBezTo>
                    <a:pt x="29" y="34"/>
                    <a:pt x="20" y="17"/>
                    <a:pt x="13"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6" name="iṣḷiḋe"/>
            <p:cNvSpPr/>
            <p:nvPr/>
          </p:nvSpPr>
          <p:spPr bwMode="auto">
            <a:xfrm>
              <a:off x="4983909" y="2817428"/>
              <a:ext cx="122002" cy="262773"/>
            </a:xfrm>
            <a:custGeom>
              <a:avLst/>
              <a:gdLst>
                <a:gd name="T0" fmla="*/ 49 w 86"/>
                <a:gd name="T1" fmla="*/ 96 h 184"/>
                <a:gd name="T2" fmla="*/ 50 w 86"/>
                <a:gd name="T3" fmla="*/ 98 h 184"/>
                <a:gd name="T4" fmla="*/ 59 w 86"/>
                <a:gd name="T5" fmla="*/ 101 h 184"/>
                <a:gd name="T6" fmla="*/ 77 w 86"/>
                <a:gd name="T7" fmla="*/ 130 h 184"/>
                <a:gd name="T8" fmla="*/ 85 w 86"/>
                <a:gd name="T9" fmla="*/ 184 h 184"/>
                <a:gd name="T10" fmla="*/ 86 w 86"/>
                <a:gd name="T11" fmla="*/ 175 h 184"/>
                <a:gd name="T12" fmla="*/ 86 w 86"/>
                <a:gd name="T13" fmla="*/ 171 h 184"/>
                <a:gd name="T14" fmla="*/ 79 w 86"/>
                <a:gd name="T15" fmla="*/ 128 h 184"/>
                <a:gd name="T16" fmla="*/ 61 w 86"/>
                <a:gd name="T17" fmla="*/ 100 h 184"/>
                <a:gd name="T18" fmla="*/ 49 w 86"/>
                <a:gd name="T19" fmla="*/ 96 h 184"/>
                <a:gd name="T20" fmla="*/ 1 w 86"/>
                <a:gd name="T21" fmla="*/ 0 h 184"/>
                <a:gd name="T22" fmla="*/ 0 w 86"/>
                <a:gd name="T23" fmla="*/ 5 h 184"/>
                <a:gd name="T24" fmla="*/ 2 w 86"/>
                <a:gd name="T25" fmla="*/ 5 h 184"/>
                <a:gd name="T26" fmla="*/ 2 w 86"/>
                <a:gd name="T27" fmla="*/ 2 h 184"/>
                <a:gd name="T28" fmla="*/ 1 w 86"/>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84">
                  <a:moveTo>
                    <a:pt x="49" y="96"/>
                  </a:moveTo>
                  <a:cubicBezTo>
                    <a:pt x="50" y="98"/>
                    <a:pt x="50" y="98"/>
                    <a:pt x="50" y="98"/>
                  </a:cubicBezTo>
                  <a:cubicBezTo>
                    <a:pt x="53" y="99"/>
                    <a:pt x="56" y="100"/>
                    <a:pt x="59" y="101"/>
                  </a:cubicBezTo>
                  <a:cubicBezTo>
                    <a:pt x="71" y="107"/>
                    <a:pt x="75" y="119"/>
                    <a:pt x="77" y="130"/>
                  </a:cubicBezTo>
                  <a:cubicBezTo>
                    <a:pt x="81" y="148"/>
                    <a:pt x="84" y="166"/>
                    <a:pt x="85" y="184"/>
                  </a:cubicBezTo>
                  <a:cubicBezTo>
                    <a:pt x="85" y="181"/>
                    <a:pt x="85" y="178"/>
                    <a:pt x="86" y="175"/>
                  </a:cubicBezTo>
                  <a:cubicBezTo>
                    <a:pt x="86" y="174"/>
                    <a:pt x="86" y="172"/>
                    <a:pt x="86" y="171"/>
                  </a:cubicBezTo>
                  <a:cubicBezTo>
                    <a:pt x="84" y="157"/>
                    <a:pt x="82" y="142"/>
                    <a:pt x="79" y="128"/>
                  </a:cubicBezTo>
                  <a:cubicBezTo>
                    <a:pt x="77" y="117"/>
                    <a:pt x="73" y="105"/>
                    <a:pt x="61" y="100"/>
                  </a:cubicBezTo>
                  <a:cubicBezTo>
                    <a:pt x="58" y="98"/>
                    <a:pt x="54" y="97"/>
                    <a:pt x="49" y="96"/>
                  </a:cubicBezTo>
                  <a:moveTo>
                    <a:pt x="1" y="0"/>
                  </a:moveTo>
                  <a:cubicBezTo>
                    <a:pt x="1" y="1"/>
                    <a:pt x="1" y="3"/>
                    <a:pt x="0" y="5"/>
                  </a:cubicBezTo>
                  <a:cubicBezTo>
                    <a:pt x="2" y="5"/>
                    <a:pt x="2" y="5"/>
                    <a:pt x="2" y="5"/>
                  </a:cubicBezTo>
                  <a:cubicBezTo>
                    <a:pt x="2" y="4"/>
                    <a:pt x="2" y="3"/>
                    <a:pt x="2" y="2"/>
                  </a:cubicBezTo>
                  <a:cubicBezTo>
                    <a:pt x="2" y="1"/>
                    <a:pt x="2" y="1"/>
                    <a:pt x="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7" name="ïṥ1iḑê"/>
            <p:cNvSpPr/>
            <p:nvPr/>
          </p:nvSpPr>
          <p:spPr bwMode="auto">
            <a:xfrm>
              <a:off x="4972960" y="2825248"/>
              <a:ext cx="81334" cy="132951"/>
            </a:xfrm>
            <a:custGeom>
              <a:avLst/>
              <a:gdLst>
                <a:gd name="T0" fmla="*/ 7 w 57"/>
                <a:gd name="T1" fmla="*/ 0 h 93"/>
                <a:gd name="T2" fmla="*/ 3 w 57"/>
                <a:gd name="T3" fmla="*/ 22 h 93"/>
                <a:gd name="T4" fmla="*/ 36 w 57"/>
                <a:gd name="T5" fmla="*/ 90 h 93"/>
                <a:gd name="T6" fmla="*/ 57 w 57"/>
                <a:gd name="T7" fmla="*/ 93 h 93"/>
                <a:gd name="T8" fmla="*/ 56 w 57"/>
                <a:gd name="T9" fmla="*/ 91 h 93"/>
                <a:gd name="T10" fmla="*/ 38 w 57"/>
                <a:gd name="T11" fmla="*/ 88 h 93"/>
                <a:gd name="T12" fmla="*/ 5 w 57"/>
                <a:gd name="T13" fmla="*/ 20 h 93"/>
                <a:gd name="T14" fmla="*/ 9 w 57"/>
                <a:gd name="T15" fmla="*/ 0 h 93"/>
                <a:gd name="T16" fmla="*/ 7 w 5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3">
                  <a:moveTo>
                    <a:pt x="7" y="0"/>
                  </a:moveTo>
                  <a:cubicBezTo>
                    <a:pt x="6" y="7"/>
                    <a:pt x="5" y="15"/>
                    <a:pt x="3" y="22"/>
                  </a:cubicBezTo>
                  <a:cubicBezTo>
                    <a:pt x="0" y="48"/>
                    <a:pt x="4" y="81"/>
                    <a:pt x="36" y="90"/>
                  </a:cubicBezTo>
                  <a:cubicBezTo>
                    <a:pt x="43" y="91"/>
                    <a:pt x="50" y="92"/>
                    <a:pt x="57" y="93"/>
                  </a:cubicBezTo>
                  <a:cubicBezTo>
                    <a:pt x="56" y="91"/>
                    <a:pt x="56" y="91"/>
                    <a:pt x="56" y="91"/>
                  </a:cubicBezTo>
                  <a:cubicBezTo>
                    <a:pt x="50" y="90"/>
                    <a:pt x="44" y="90"/>
                    <a:pt x="38" y="88"/>
                  </a:cubicBezTo>
                  <a:cubicBezTo>
                    <a:pt x="6" y="79"/>
                    <a:pt x="2" y="46"/>
                    <a:pt x="5" y="20"/>
                  </a:cubicBezTo>
                  <a:cubicBezTo>
                    <a:pt x="6" y="14"/>
                    <a:pt x="7" y="7"/>
                    <a:pt x="9" y="0"/>
                  </a:cubicBezTo>
                  <a:cubicBezTo>
                    <a:pt x="7" y="0"/>
                    <a:pt x="7" y="0"/>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îślíḓe"/>
            <p:cNvSpPr/>
            <p:nvPr/>
          </p:nvSpPr>
          <p:spPr bwMode="auto">
            <a:xfrm>
              <a:off x="4976089" y="2820556"/>
              <a:ext cx="132951" cy="240875"/>
            </a:xfrm>
            <a:custGeom>
              <a:avLst/>
              <a:gdLst>
                <a:gd name="T0" fmla="*/ 7 w 93"/>
                <a:gd name="T1" fmla="*/ 0 h 169"/>
                <a:gd name="T2" fmla="*/ 7 w 93"/>
                <a:gd name="T3" fmla="*/ 3 h 169"/>
                <a:gd name="T4" fmla="*/ 3 w 93"/>
                <a:gd name="T5" fmla="*/ 23 h 169"/>
                <a:gd name="T6" fmla="*/ 36 w 93"/>
                <a:gd name="T7" fmla="*/ 91 h 169"/>
                <a:gd name="T8" fmla="*/ 54 w 93"/>
                <a:gd name="T9" fmla="*/ 94 h 169"/>
                <a:gd name="T10" fmla="*/ 66 w 93"/>
                <a:gd name="T11" fmla="*/ 98 h 169"/>
                <a:gd name="T12" fmla="*/ 84 w 93"/>
                <a:gd name="T13" fmla="*/ 126 h 169"/>
                <a:gd name="T14" fmla="*/ 91 w 93"/>
                <a:gd name="T15" fmla="*/ 169 h 169"/>
                <a:gd name="T16" fmla="*/ 82 w 93"/>
                <a:gd name="T17" fmla="*/ 56 h 169"/>
                <a:gd name="T18" fmla="*/ 65 w 93"/>
                <a:gd name="T19" fmla="*/ 28 h 169"/>
                <a:gd name="T20" fmla="*/ 34 w 93"/>
                <a:gd name="T21" fmla="*/ 21 h 169"/>
                <a:gd name="T22" fmla="*/ 7 w 93"/>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69">
                  <a:moveTo>
                    <a:pt x="7" y="0"/>
                  </a:moveTo>
                  <a:cubicBezTo>
                    <a:pt x="7" y="1"/>
                    <a:pt x="7" y="2"/>
                    <a:pt x="7" y="3"/>
                  </a:cubicBezTo>
                  <a:cubicBezTo>
                    <a:pt x="5" y="10"/>
                    <a:pt x="4" y="17"/>
                    <a:pt x="3" y="23"/>
                  </a:cubicBezTo>
                  <a:cubicBezTo>
                    <a:pt x="0" y="49"/>
                    <a:pt x="4" y="82"/>
                    <a:pt x="36" y="91"/>
                  </a:cubicBezTo>
                  <a:cubicBezTo>
                    <a:pt x="42" y="93"/>
                    <a:pt x="48" y="93"/>
                    <a:pt x="54" y="94"/>
                  </a:cubicBezTo>
                  <a:cubicBezTo>
                    <a:pt x="59" y="95"/>
                    <a:pt x="63" y="96"/>
                    <a:pt x="66" y="98"/>
                  </a:cubicBezTo>
                  <a:cubicBezTo>
                    <a:pt x="78" y="103"/>
                    <a:pt x="82" y="115"/>
                    <a:pt x="84" y="126"/>
                  </a:cubicBezTo>
                  <a:cubicBezTo>
                    <a:pt x="87" y="140"/>
                    <a:pt x="89" y="155"/>
                    <a:pt x="91" y="169"/>
                  </a:cubicBezTo>
                  <a:cubicBezTo>
                    <a:pt x="93" y="131"/>
                    <a:pt x="90" y="93"/>
                    <a:pt x="82" y="56"/>
                  </a:cubicBezTo>
                  <a:cubicBezTo>
                    <a:pt x="80" y="45"/>
                    <a:pt x="77" y="33"/>
                    <a:pt x="65" y="28"/>
                  </a:cubicBezTo>
                  <a:cubicBezTo>
                    <a:pt x="56" y="23"/>
                    <a:pt x="44" y="24"/>
                    <a:pt x="34" y="21"/>
                  </a:cubicBezTo>
                  <a:cubicBezTo>
                    <a:pt x="23" y="18"/>
                    <a:pt x="13" y="11"/>
                    <a:pt x="7"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íšlïḑé"/>
            <p:cNvSpPr/>
            <p:nvPr/>
          </p:nvSpPr>
          <p:spPr bwMode="auto">
            <a:xfrm>
              <a:off x="5104347" y="3117739"/>
              <a:ext cx="414493" cy="175182"/>
            </a:xfrm>
            <a:custGeom>
              <a:avLst/>
              <a:gdLst>
                <a:gd name="T0" fmla="*/ 27 w 290"/>
                <a:gd name="T1" fmla="*/ 101 h 122"/>
                <a:gd name="T2" fmla="*/ 23 w 290"/>
                <a:gd name="T3" fmla="*/ 102 h 122"/>
                <a:gd name="T4" fmla="*/ 54 w 290"/>
                <a:gd name="T5" fmla="*/ 113 h 122"/>
                <a:gd name="T6" fmla="*/ 109 w 290"/>
                <a:gd name="T7" fmla="*/ 122 h 122"/>
                <a:gd name="T8" fmla="*/ 151 w 290"/>
                <a:gd name="T9" fmla="*/ 108 h 122"/>
                <a:gd name="T10" fmla="*/ 151 w 290"/>
                <a:gd name="T11" fmla="*/ 108 h 122"/>
                <a:gd name="T12" fmla="*/ 110 w 290"/>
                <a:gd name="T13" fmla="*/ 120 h 122"/>
                <a:gd name="T14" fmla="*/ 56 w 290"/>
                <a:gd name="T15" fmla="*/ 112 h 122"/>
                <a:gd name="T16" fmla="*/ 27 w 290"/>
                <a:gd name="T17" fmla="*/ 101 h 122"/>
                <a:gd name="T18" fmla="*/ 290 w 290"/>
                <a:gd name="T19" fmla="*/ 68 h 122"/>
                <a:gd name="T20" fmla="*/ 288 w 290"/>
                <a:gd name="T21" fmla="*/ 69 h 122"/>
                <a:gd name="T22" fmla="*/ 246 w 290"/>
                <a:gd name="T23" fmla="*/ 77 h 122"/>
                <a:gd name="T24" fmla="*/ 241 w 290"/>
                <a:gd name="T25" fmla="*/ 77 h 122"/>
                <a:gd name="T26" fmla="*/ 230 w 290"/>
                <a:gd name="T27" fmla="*/ 76 h 122"/>
                <a:gd name="T28" fmla="*/ 223 w 290"/>
                <a:gd name="T29" fmla="*/ 77 h 122"/>
                <a:gd name="T30" fmla="*/ 239 w 290"/>
                <a:gd name="T31" fmla="*/ 78 h 122"/>
                <a:gd name="T32" fmla="*/ 244 w 290"/>
                <a:gd name="T33" fmla="*/ 78 h 122"/>
                <a:gd name="T34" fmla="*/ 290 w 290"/>
                <a:gd name="T35" fmla="*/ 68 h 122"/>
                <a:gd name="T36" fmla="*/ 2 w 290"/>
                <a:gd name="T37" fmla="*/ 0 h 122"/>
                <a:gd name="T38" fmla="*/ 2 w 290"/>
                <a:gd name="T39" fmla="*/ 37 h 122"/>
                <a:gd name="T40" fmla="*/ 3 w 290"/>
                <a:gd name="T41" fmla="*/ 73 h 122"/>
                <a:gd name="T42" fmla="*/ 5 w 290"/>
                <a:gd name="T43" fmla="*/ 73 h 122"/>
                <a:gd name="T44" fmla="*/ 3 w 290"/>
                <a:gd name="T45" fmla="*/ 35 h 122"/>
                <a:gd name="T46" fmla="*/ 4 w 290"/>
                <a:gd name="T47" fmla="*/ 8 h 122"/>
                <a:gd name="T48" fmla="*/ 2 w 290"/>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122">
                  <a:moveTo>
                    <a:pt x="27" y="101"/>
                  </a:moveTo>
                  <a:cubicBezTo>
                    <a:pt x="23" y="102"/>
                    <a:pt x="23" y="102"/>
                    <a:pt x="23" y="102"/>
                  </a:cubicBezTo>
                  <a:cubicBezTo>
                    <a:pt x="32" y="107"/>
                    <a:pt x="43" y="110"/>
                    <a:pt x="54" y="113"/>
                  </a:cubicBezTo>
                  <a:cubicBezTo>
                    <a:pt x="71" y="118"/>
                    <a:pt x="90" y="122"/>
                    <a:pt x="109" y="122"/>
                  </a:cubicBezTo>
                  <a:cubicBezTo>
                    <a:pt x="125" y="122"/>
                    <a:pt x="140" y="118"/>
                    <a:pt x="151" y="108"/>
                  </a:cubicBezTo>
                  <a:cubicBezTo>
                    <a:pt x="151" y="108"/>
                    <a:pt x="151" y="108"/>
                    <a:pt x="151" y="108"/>
                  </a:cubicBezTo>
                  <a:cubicBezTo>
                    <a:pt x="141" y="117"/>
                    <a:pt x="126" y="120"/>
                    <a:pt x="110" y="120"/>
                  </a:cubicBezTo>
                  <a:cubicBezTo>
                    <a:pt x="92" y="120"/>
                    <a:pt x="73" y="116"/>
                    <a:pt x="56" y="112"/>
                  </a:cubicBezTo>
                  <a:cubicBezTo>
                    <a:pt x="46" y="109"/>
                    <a:pt x="35" y="106"/>
                    <a:pt x="27" y="101"/>
                  </a:cubicBezTo>
                  <a:moveTo>
                    <a:pt x="290" y="68"/>
                  </a:moveTo>
                  <a:cubicBezTo>
                    <a:pt x="288" y="69"/>
                    <a:pt x="288" y="69"/>
                    <a:pt x="288" y="69"/>
                  </a:cubicBezTo>
                  <a:cubicBezTo>
                    <a:pt x="275" y="74"/>
                    <a:pt x="261" y="77"/>
                    <a:pt x="246" y="77"/>
                  </a:cubicBezTo>
                  <a:cubicBezTo>
                    <a:pt x="244" y="77"/>
                    <a:pt x="243" y="77"/>
                    <a:pt x="241" y="77"/>
                  </a:cubicBezTo>
                  <a:cubicBezTo>
                    <a:pt x="237" y="77"/>
                    <a:pt x="234" y="76"/>
                    <a:pt x="230" y="76"/>
                  </a:cubicBezTo>
                  <a:cubicBezTo>
                    <a:pt x="223" y="77"/>
                    <a:pt x="223" y="77"/>
                    <a:pt x="223" y="77"/>
                  </a:cubicBezTo>
                  <a:cubicBezTo>
                    <a:pt x="229" y="77"/>
                    <a:pt x="234" y="78"/>
                    <a:pt x="239" y="78"/>
                  </a:cubicBezTo>
                  <a:cubicBezTo>
                    <a:pt x="241" y="78"/>
                    <a:pt x="243" y="78"/>
                    <a:pt x="244" y="78"/>
                  </a:cubicBezTo>
                  <a:cubicBezTo>
                    <a:pt x="261" y="78"/>
                    <a:pt x="276" y="75"/>
                    <a:pt x="290" y="68"/>
                  </a:cubicBezTo>
                  <a:moveTo>
                    <a:pt x="2" y="0"/>
                  </a:moveTo>
                  <a:cubicBezTo>
                    <a:pt x="3" y="12"/>
                    <a:pt x="2" y="25"/>
                    <a:pt x="2" y="37"/>
                  </a:cubicBezTo>
                  <a:cubicBezTo>
                    <a:pt x="1" y="49"/>
                    <a:pt x="0" y="62"/>
                    <a:pt x="3" y="73"/>
                  </a:cubicBezTo>
                  <a:cubicBezTo>
                    <a:pt x="3" y="73"/>
                    <a:pt x="4" y="73"/>
                    <a:pt x="5" y="73"/>
                  </a:cubicBezTo>
                  <a:cubicBezTo>
                    <a:pt x="2" y="61"/>
                    <a:pt x="3" y="48"/>
                    <a:pt x="3" y="35"/>
                  </a:cubicBezTo>
                  <a:cubicBezTo>
                    <a:pt x="4" y="26"/>
                    <a:pt x="4" y="17"/>
                    <a:pt x="4" y="8"/>
                  </a:cubicBezTo>
                  <a:cubicBezTo>
                    <a:pt x="3" y="5"/>
                    <a:pt x="3" y="3"/>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0" name="îşḷídè"/>
            <p:cNvSpPr/>
            <p:nvPr/>
          </p:nvSpPr>
          <p:spPr bwMode="auto">
            <a:xfrm>
              <a:off x="5107475" y="3191253"/>
              <a:ext cx="452032" cy="71950"/>
            </a:xfrm>
            <a:custGeom>
              <a:avLst/>
              <a:gdLst>
                <a:gd name="T0" fmla="*/ 199 w 315"/>
                <a:gd name="T1" fmla="*/ 22 h 51"/>
                <a:gd name="T2" fmla="*/ 174 w 315"/>
                <a:gd name="T3" fmla="*/ 28 h 51"/>
                <a:gd name="T4" fmla="*/ 169 w 315"/>
                <a:gd name="T5" fmla="*/ 32 h 51"/>
                <a:gd name="T6" fmla="*/ 172 w 315"/>
                <a:gd name="T7" fmla="*/ 29 h 51"/>
                <a:gd name="T8" fmla="*/ 197 w 315"/>
                <a:gd name="T9" fmla="*/ 24 h 51"/>
                <a:gd name="T10" fmla="*/ 220 w 315"/>
                <a:gd name="T11" fmla="*/ 26 h 51"/>
                <a:gd name="T12" fmla="*/ 227 w 315"/>
                <a:gd name="T13" fmla="*/ 25 h 51"/>
                <a:gd name="T14" fmla="*/ 199 w 315"/>
                <a:gd name="T15" fmla="*/ 22 h 51"/>
                <a:gd name="T16" fmla="*/ 2 w 315"/>
                <a:gd name="T17" fmla="*/ 22 h 51"/>
                <a:gd name="T18" fmla="*/ 0 w 315"/>
                <a:gd name="T19" fmla="*/ 22 h 51"/>
                <a:gd name="T20" fmla="*/ 16 w 315"/>
                <a:gd name="T21" fmla="*/ 48 h 51"/>
                <a:gd name="T22" fmla="*/ 20 w 315"/>
                <a:gd name="T23" fmla="*/ 51 h 51"/>
                <a:gd name="T24" fmla="*/ 24 w 315"/>
                <a:gd name="T25" fmla="*/ 50 h 51"/>
                <a:gd name="T26" fmla="*/ 18 w 315"/>
                <a:gd name="T27" fmla="*/ 47 h 51"/>
                <a:gd name="T28" fmla="*/ 2 w 315"/>
                <a:gd name="T29" fmla="*/ 22 h 51"/>
                <a:gd name="T30" fmla="*/ 315 w 315"/>
                <a:gd name="T31" fmla="*/ 0 h 51"/>
                <a:gd name="T32" fmla="*/ 285 w 315"/>
                <a:gd name="T33" fmla="*/ 18 h 51"/>
                <a:gd name="T34" fmla="*/ 287 w 315"/>
                <a:gd name="T35" fmla="*/ 17 h 51"/>
                <a:gd name="T36" fmla="*/ 315 w 315"/>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5" h="51">
                  <a:moveTo>
                    <a:pt x="199" y="22"/>
                  </a:moveTo>
                  <a:cubicBezTo>
                    <a:pt x="190" y="22"/>
                    <a:pt x="181" y="24"/>
                    <a:pt x="174" y="28"/>
                  </a:cubicBezTo>
                  <a:cubicBezTo>
                    <a:pt x="172" y="29"/>
                    <a:pt x="171" y="30"/>
                    <a:pt x="169" y="32"/>
                  </a:cubicBezTo>
                  <a:cubicBezTo>
                    <a:pt x="170" y="31"/>
                    <a:pt x="171" y="30"/>
                    <a:pt x="172" y="29"/>
                  </a:cubicBezTo>
                  <a:cubicBezTo>
                    <a:pt x="180" y="25"/>
                    <a:pt x="188" y="24"/>
                    <a:pt x="197" y="24"/>
                  </a:cubicBezTo>
                  <a:cubicBezTo>
                    <a:pt x="204" y="24"/>
                    <a:pt x="212" y="25"/>
                    <a:pt x="220" y="26"/>
                  </a:cubicBezTo>
                  <a:cubicBezTo>
                    <a:pt x="227" y="25"/>
                    <a:pt x="227" y="25"/>
                    <a:pt x="227" y="25"/>
                  </a:cubicBezTo>
                  <a:cubicBezTo>
                    <a:pt x="218" y="24"/>
                    <a:pt x="208" y="22"/>
                    <a:pt x="199" y="22"/>
                  </a:cubicBezTo>
                  <a:moveTo>
                    <a:pt x="2" y="22"/>
                  </a:moveTo>
                  <a:cubicBezTo>
                    <a:pt x="1" y="22"/>
                    <a:pt x="0" y="22"/>
                    <a:pt x="0" y="22"/>
                  </a:cubicBezTo>
                  <a:cubicBezTo>
                    <a:pt x="2" y="32"/>
                    <a:pt x="7" y="41"/>
                    <a:pt x="16" y="48"/>
                  </a:cubicBezTo>
                  <a:cubicBezTo>
                    <a:pt x="17" y="49"/>
                    <a:pt x="19" y="50"/>
                    <a:pt x="20" y="51"/>
                  </a:cubicBezTo>
                  <a:cubicBezTo>
                    <a:pt x="24" y="50"/>
                    <a:pt x="24" y="50"/>
                    <a:pt x="24" y="50"/>
                  </a:cubicBezTo>
                  <a:cubicBezTo>
                    <a:pt x="22" y="49"/>
                    <a:pt x="20" y="48"/>
                    <a:pt x="18" y="47"/>
                  </a:cubicBezTo>
                  <a:cubicBezTo>
                    <a:pt x="9" y="40"/>
                    <a:pt x="4" y="31"/>
                    <a:pt x="2" y="22"/>
                  </a:cubicBezTo>
                  <a:moveTo>
                    <a:pt x="315" y="0"/>
                  </a:moveTo>
                  <a:cubicBezTo>
                    <a:pt x="306" y="7"/>
                    <a:pt x="296" y="13"/>
                    <a:pt x="285" y="18"/>
                  </a:cubicBezTo>
                  <a:cubicBezTo>
                    <a:pt x="287" y="17"/>
                    <a:pt x="287" y="17"/>
                    <a:pt x="287" y="17"/>
                  </a:cubicBezTo>
                  <a:cubicBezTo>
                    <a:pt x="298" y="13"/>
                    <a:pt x="307" y="7"/>
                    <a:pt x="315"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ṣľíḋé"/>
            <p:cNvSpPr/>
            <p:nvPr/>
          </p:nvSpPr>
          <p:spPr bwMode="auto">
            <a:xfrm>
              <a:off x="5105910" y="3009814"/>
              <a:ext cx="513032" cy="279979"/>
            </a:xfrm>
            <a:custGeom>
              <a:avLst/>
              <a:gdLst>
                <a:gd name="T0" fmla="*/ 351 w 358"/>
                <a:gd name="T1" fmla="*/ 0 h 196"/>
                <a:gd name="T2" fmla="*/ 341 w 358"/>
                <a:gd name="T3" fmla="*/ 27 h 196"/>
                <a:gd name="T4" fmla="*/ 242 w 358"/>
                <a:gd name="T5" fmla="*/ 83 h 196"/>
                <a:gd name="T6" fmla="*/ 237 w 358"/>
                <a:gd name="T7" fmla="*/ 83 h 196"/>
                <a:gd name="T8" fmla="*/ 198 w 358"/>
                <a:gd name="T9" fmla="*/ 79 h 196"/>
                <a:gd name="T10" fmla="*/ 173 w 358"/>
                <a:gd name="T11" fmla="*/ 85 h 196"/>
                <a:gd name="T12" fmla="*/ 149 w 358"/>
                <a:gd name="T13" fmla="*/ 113 h 196"/>
                <a:gd name="T14" fmla="*/ 106 w 358"/>
                <a:gd name="T15" fmla="*/ 126 h 196"/>
                <a:gd name="T16" fmla="*/ 52 w 358"/>
                <a:gd name="T17" fmla="*/ 117 h 196"/>
                <a:gd name="T18" fmla="*/ 17 w 358"/>
                <a:gd name="T19" fmla="*/ 104 h 196"/>
                <a:gd name="T20" fmla="*/ 2 w 358"/>
                <a:gd name="T21" fmla="*/ 84 h 196"/>
                <a:gd name="T22" fmla="*/ 1 w 358"/>
                <a:gd name="T23" fmla="*/ 111 h 196"/>
                <a:gd name="T24" fmla="*/ 3 w 358"/>
                <a:gd name="T25" fmla="*/ 149 h 196"/>
                <a:gd name="T26" fmla="*/ 19 w 358"/>
                <a:gd name="T27" fmla="*/ 174 h 196"/>
                <a:gd name="T28" fmla="*/ 25 w 358"/>
                <a:gd name="T29" fmla="*/ 177 h 196"/>
                <a:gd name="T30" fmla="*/ 54 w 358"/>
                <a:gd name="T31" fmla="*/ 188 h 196"/>
                <a:gd name="T32" fmla="*/ 108 w 358"/>
                <a:gd name="T33" fmla="*/ 196 h 196"/>
                <a:gd name="T34" fmla="*/ 149 w 358"/>
                <a:gd name="T35" fmla="*/ 184 h 196"/>
                <a:gd name="T36" fmla="*/ 170 w 358"/>
                <a:gd name="T37" fmla="*/ 159 h 196"/>
                <a:gd name="T38" fmla="*/ 175 w 358"/>
                <a:gd name="T39" fmla="*/ 155 h 196"/>
                <a:gd name="T40" fmla="*/ 200 w 358"/>
                <a:gd name="T41" fmla="*/ 149 h 196"/>
                <a:gd name="T42" fmla="*/ 228 w 358"/>
                <a:gd name="T43" fmla="*/ 152 h 196"/>
                <a:gd name="T44" fmla="*/ 239 w 358"/>
                <a:gd name="T45" fmla="*/ 153 h 196"/>
                <a:gd name="T46" fmla="*/ 244 w 358"/>
                <a:gd name="T47" fmla="*/ 153 h 196"/>
                <a:gd name="T48" fmla="*/ 286 w 358"/>
                <a:gd name="T49" fmla="*/ 145 h 196"/>
                <a:gd name="T50" fmla="*/ 316 w 358"/>
                <a:gd name="T51" fmla="*/ 127 h 196"/>
                <a:gd name="T52" fmla="*/ 341 w 358"/>
                <a:gd name="T53" fmla="*/ 99 h 196"/>
                <a:gd name="T54" fmla="*/ 351 w 358"/>
                <a:gd name="T5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 h="196">
                  <a:moveTo>
                    <a:pt x="351" y="0"/>
                  </a:moveTo>
                  <a:cubicBezTo>
                    <a:pt x="349" y="10"/>
                    <a:pt x="345" y="19"/>
                    <a:pt x="341" y="27"/>
                  </a:cubicBezTo>
                  <a:cubicBezTo>
                    <a:pt x="324" y="57"/>
                    <a:pt x="285" y="83"/>
                    <a:pt x="242" y="83"/>
                  </a:cubicBezTo>
                  <a:cubicBezTo>
                    <a:pt x="241" y="83"/>
                    <a:pt x="239" y="83"/>
                    <a:pt x="237" y="83"/>
                  </a:cubicBezTo>
                  <a:cubicBezTo>
                    <a:pt x="224" y="82"/>
                    <a:pt x="210" y="79"/>
                    <a:pt x="198" y="79"/>
                  </a:cubicBezTo>
                  <a:cubicBezTo>
                    <a:pt x="189" y="79"/>
                    <a:pt x="181" y="81"/>
                    <a:pt x="173" y="85"/>
                  </a:cubicBezTo>
                  <a:cubicBezTo>
                    <a:pt x="162" y="92"/>
                    <a:pt x="158" y="104"/>
                    <a:pt x="149" y="113"/>
                  </a:cubicBezTo>
                  <a:cubicBezTo>
                    <a:pt x="138" y="123"/>
                    <a:pt x="123" y="126"/>
                    <a:pt x="106" y="126"/>
                  </a:cubicBezTo>
                  <a:cubicBezTo>
                    <a:pt x="88" y="126"/>
                    <a:pt x="69" y="122"/>
                    <a:pt x="52" y="117"/>
                  </a:cubicBezTo>
                  <a:cubicBezTo>
                    <a:pt x="40" y="114"/>
                    <a:pt x="27" y="111"/>
                    <a:pt x="17" y="104"/>
                  </a:cubicBezTo>
                  <a:cubicBezTo>
                    <a:pt x="10" y="99"/>
                    <a:pt x="5" y="92"/>
                    <a:pt x="2" y="84"/>
                  </a:cubicBezTo>
                  <a:cubicBezTo>
                    <a:pt x="2" y="93"/>
                    <a:pt x="2" y="102"/>
                    <a:pt x="1" y="111"/>
                  </a:cubicBezTo>
                  <a:cubicBezTo>
                    <a:pt x="1" y="124"/>
                    <a:pt x="0" y="137"/>
                    <a:pt x="3" y="149"/>
                  </a:cubicBezTo>
                  <a:cubicBezTo>
                    <a:pt x="5" y="158"/>
                    <a:pt x="10" y="167"/>
                    <a:pt x="19" y="174"/>
                  </a:cubicBezTo>
                  <a:cubicBezTo>
                    <a:pt x="21" y="175"/>
                    <a:pt x="23" y="176"/>
                    <a:pt x="25" y="177"/>
                  </a:cubicBezTo>
                  <a:cubicBezTo>
                    <a:pt x="33" y="182"/>
                    <a:pt x="44" y="185"/>
                    <a:pt x="54" y="188"/>
                  </a:cubicBezTo>
                  <a:cubicBezTo>
                    <a:pt x="71" y="192"/>
                    <a:pt x="90" y="196"/>
                    <a:pt x="108" y="196"/>
                  </a:cubicBezTo>
                  <a:cubicBezTo>
                    <a:pt x="124" y="196"/>
                    <a:pt x="139" y="193"/>
                    <a:pt x="149" y="184"/>
                  </a:cubicBezTo>
                  <a:cubicBezTo>
                    <a:pt x="157" y="176"/>
                    <a:pt x="161" y="166"/>
                    <a:pt x="170" y="159"/>
                  </a:cubicBezTo>
                  <a:cubicBezTo>
                    <a:pt x="172" y="157"/>
                    <a:pt x="173" y="156"/>
                    <a:pt x="175" y="155"/>
                  </a:cubicBezTo>
                  <a:cubicBezTo>
                    <a:pt x="182" y="151"/>
                    <a:pt x="191" y="149"/>
                    <a:pt x="200" y="149"/>
                  </a:cubicBezTo>
                  <a:cubicBezTo>
                    <a:pt x="209" y="149"/>
                    <a:pt x="219" y="151"/>
                    <a:pt x="228" y="152"/>
                  </a:cubicBezTo>
                  <a:cubicBezTo>
                    <a:pt x="232" y="152"/>
                    <a:pt x="235" y="153"/>
                    <a:pt x="239" y="153"/>
                  </a:cubicBezTo>
                  <a:cubicBezTo>
                    <a:pt x="241" y="153"/>
                    <a:pt x="242" y="153"/>
                    <a:pt x="244" y="153"/>
                  </a:cubicBezTo>
                  <a:cubicBezTo>
                    <a:pt x="259" y="153"/>
                    <a:pt x="273" y="150"/>
                    <a:pt x="286" y="145"/>
                  </a:cubicBezTo>
                  <a:cubicBezTo>
                    <a:pt x="297" y="140"/>
                    <a:pt x="307" y="134"/>
                    <a:pt x="316" y="127"/>
                  </a:cubicBezTo>
                  <a:cubicBezTo>
                    <a:pt x="326" y="119"/>
                    <a:pt x="335" y="109"/>
                    <a:pt x="341" y="99"/>
                  </a:cubicBezTo>
                  <a:cubicBezTo>
                    <a:pt x="358" y="68"/>
                    <a:pt x="357" y="33"/>
                    <a:pt x="351"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ïslîḋé"/>
            <p:cNvSpPr/>
            <p:nvPr/>
          </p:nvSpPr>
          <p:spPr bwMode="auto">
            <a:xfrm>
              <a:off x="5723740" y="2290318"/>
              <a:ext cx="3128" cy="15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0" y="2"/>
                    <a:pt x="0" y="2"/>
                    <a:pt x="0" y="2"/>
                  </a:cubicBezTo>
                  <a:cubicBezTo>
                    <a:pt x="1" y="1"/>
                    <a:pt x="2" y="1"/>
                    <a:pt x="2"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3" name="íSļïḓè"/>
            <p:cNvSpPr/>
            <p:nvPr/>
          </p:nvSpPr>
          <p:spPr bwMode="auto">
            <a:xfrm>
              <a:off x="5695585" y="2135470"/>
              <a:ext cx="73514" cy="156412"/>
            </a:xfrm>
            <a:custGeom>
              <a:avLst/>
              <a:gdLst>
                <a:gd name="T0" fmla="*/ 42 w 52"/>
                <a:gd name="T1" fmla="*/ 0 h 110"/>
                <a:gd name="T2" fmla="*/ 5 w 52"/>
                <a:gd name="T3" fmla="*/ 53 h 110"/>
                <a:gd name="T4" fmla="*/ 0 w 52"/>
                <a:gd name="T5" fmla="*/ 57 h 110"/>
                <a:gd name="T6" fmla="*/ 20 w 52"/>
                <a:gd name="T7" fmla="*/ 110 h 110"/>
                <a:gd name="T8" fmla="*/ 22 w 52"/>
                <a:gd name="T9" fmla="*/ 108 h 110"/>
                <a:gd name="T10" fmla="*/ 42 w 52"/>
                <a:gd name="T11" fmla="*/ 0 h 110"/>
              </a:gdLst>
              <a:ahLst/>
              <a:cxnLst>
                <a:cxn ang="0">
                  <a:pos x="T0" y="T1"/>
                </a:cxn>
                <a:cxn ang="0">
                  <a:pos x="T2" y="T3"/>
                </a:cxn>
                <a:cxn ang="0">
                  <a:pos x="T4" y="T5"/>
                </a:cxn>
                <a:cxn ang="0">
                  <a:pos x="T6" y="T7"/>
                </a:cxn>
                <a:cxn ang="0">
                  <a:pos x="T8" y="T9"/>
                </a:cxn>
                <a:cxn ang="0">
                  <a:pos x="T10" y="T11"/>
                </a:cxn>
              </a:cxnLst>
              <a:rect l="0" t="0" r="r" b="b"/>
              <a:pathLst>
                <a:path w="52" h="110">
                  <a:moveTo>
                    <a:pt x="42" y="0"/>
                  </a:moveTo>
                  <a:cubicBezTo>
                    <a:pt x="35" y="21"/>
                    <a:pt x="22" y="39"/>
                    <a:pt x="5" y="53"/>
                  </a:cubicBezTo>
                  <a:cubicBezTo>
                    <a:pt x="4" y="55"/>
                    <a:pt x="2" y="56"/>
                    <a:pt x="0" y="57"/>
                  </a:cubicBezTo>
                  <a:cubicBezTo>
                    <a:pt x="9" y="80"/>
                    <a:pt x="17" y="100"/>
                    <a:pt x="20" y="110"/>
                  </a:cubicBezTo>
                  <a:cubicBezTo>
                    <a:pt x="21" y="109"/>
                    <a:pt x="22" y="109"/>
                    <a:pt x="22" y="108"/>
                  </a:cubicBezTo>
                  <a:cubicBezTo>
                    <a:pt x="47" y="77"/>
                    <a:pt x="52" y="37"/>
                    <a:pt x="4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îṥļíḓè"/>
            <p:cNvSpPr/>
            <p:nvPr/>
          </p:nvSpPr>
          <p:spPr bwMode="auto">
            <a:xfrm>
              <a:off x="5606430" y="2732965"/>
              <a:ext cx="90719" cy="59437"/>
            </a:xfrm>
            <a:custGeom>
              <a:avLst/>
              <a:gdLst>
                <a:gd name="T0" fmla="*/ 63 w 63"/>
                <a:gd name="T1" fmla="*/ 0 h 41"/>
                <a:gd name="T2" fmla="*/ 58 w 63"/>
                <a:gd name="T3" fmla="*/ 4 h 41"/>
                <a:gd name="T4" fmla="*/ 0 w 63"/>
                <a:gd name="T5" fmla="*/ 41 h 41"/>
                <a:gd name="T6" fmla="*/ 56 w 63"/>
                <a:gd name="T7" fmla="*/ 6 h 41"/>
                <a:gd name="T8" fmla="*/ 63 w 63"/>
                <a:gd name="T9" fmla="*/ 0 h 41"/>
              </a:gdLst>
              <a:ahLst/>
              <a:cxnLst>
                <a:cxn ang="0">
                  <a:pos x="T0" y="T1"/>
                </a:cxn>
                <a:cxn ang="0">
                  <a:pos x="T2" y="T3"/>
                </a:cxn>
                <a:cxn ang="0">
                  <a:pos x="T4" y="T5"/>
                </a:cxn>
                <a:cxn ang="0">
                  <a:pos x="T6" y="T7"/>
                </a:cxn>
                <a:cxn ang="0">
                  <a:pos x="T8" y="T9"/>
                </a:cxn>
              </a:cxnLst>
              <a:rect l="0" t="0" r="r" b="b"/>
              <a:pathLst>
                <a:path w="63" h="41">
                  <a:moveTo>
                    <a:pt x="63" y="0"/>
                  </a:moveTo>
                  <a:cubicBezTo>
                    <a:pt x="61" y="2"/>
                    <a:pt x="59" y="3"/>
                    <a:pt x="58" y="4"/>
                  </a:cubicBezTo>
                  <a:cubicBezTo>
                    <a:pt x="40" y="18"/>
                    <a:pt x="15" y="27"/>
                    <a:pt x="0" y="41"/>
                  </a:cubicBezTo>
                  <a:cubicBezTo>
                    <a:pt x="15" y="28"/>
                    <a:pt x="39" y="19"/>
                    <a:pt x="56" y="6"/>
                  </a:cubicBezTo>
                  <a:cubicBezTo>
                    <a:pt x="58" y="4"/>
                    <a:pt x="61" y="2"/>
                    <a:pt x="6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ïs1iḍè"/>
            <p:cNvSpPr/>
            <p:nvPr/>
          </p:nvSpPr>
          <p:spPr bwMode="auto">
            <a:xfrm>
              <a:off x="5579840" y="2582809"/>
              <a:ext cx="161105" cy="231490"/>
            </a:xfrm>
            <a:custGeom>
              <a:avLst/>
              <a:gdLst>
                <a:gd name="T0" fmla="*/ 102 w 112"/>
                <a:gd name="T1" fmla="*/ 0 h 162"/>
                <a:gd name="T2" fmla="*/ 74 w 112"/>
                <a:gd name="T3" fmla="*/ 39 h 162"/>
                <a:gd name="T4" fmla="*/ 8 w 112"/>
                <a:gd name="T5" fmla="*/ 85 h 162"/>
                <a:gd name="T6" fmla="*/ 1 w 112"/>
                <a:gd name="T7" fmla="*/ 120 h 162"/>
                <a:gd name="T8" fmla="*/ 6 w 112"/>
                <a:gd name="T9" fmla="*/ 162 h 162"/>
                <a:gd name="T10" fmla="*/ 8 w 112"/>
                <a:gd name="T11" fmla="*/ 157 h 162"/>
                <a:gd name="T12" fmla="*/ 18 w 112"/>
                <a:gd name="T13" fmla="*/ 146 h 162"/>
                <a:gd name="T14" fmla="*/ 76 w 112"/>
                <a:gd name="T15" fmla="*/ 109 h 162"/>
                <a:gd name="T16" fmla="*/ 81 w 112"/>
                <a:gd name="T17" fmla="*/ 105 h 162"/>
                <a:gd name="T18" fmla="*/ 102 w 112"/>
                <a:gd name="T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62">
                  <a:moveTo>
                    <a:pt x="102" y="0"/>
                  </a:moveTo>
                  <a:cubicBezTo>
                    <a:pt x="97" y="16"/>
                    <a:pt x="87" y="29"/>
                    <a:pt x="74" y="39"/>
                  </a:cubicBezTo>
                  <a:cubicBezTo>
                    <a:pt x="53" y="55"/>
                    <a:pt x="22" y="65"/>
                    <a:pt x="8" y="85"/>
                  </a:cubicBezTo>
                  <a:cubicBezTo>
                    <a:pt x="1" y="96"/>
                    <a:pt x="0" y="108"/>
                    <a:pt x="1" y="120"/>
                  </a:cubicBezTo>
                  <a:cubicBezTo>
                    <a:pt x="1" y="134"/>
                    <a:pt x="3" y="148"/>
                    <a:pt x="6" y="162"/>
                  </a:cubicBezTo>
                  <a:cubicBezTo>
                    <a:pt x="6" y="160"/>
                    <a:pt x="7" y="159"/>
                    <a:pt x="8" y="157"/>
                  </a:cubicBezTo>
                  <a:cubicBezTo>
                    <a:pt x="11" y="153"/>
                    <a:pt x="14" y="150"/>
                    <a:pt x="18" y="146"/>
                  </a:cubicBezTo>
                  <a:cubicBezTo>
                    <a:pt x="33" y="132"/>
                    <a:pt x="58" y="123"/>
                    <a:pt x="76" y="109"/>
                  </a:cubicBezTo>
                  <a:cubicBezTo>
                    <a:pt x="77" y="108"/>
                    <a:pt x="79" y="107"/>
                    <a:pt x="81" y="105"/>
                  </a:cubicBezTo>
                  <a:cubicBezTo>
                    <a:pt x="110" y="77"/>
                    <a:pt x="112" y="37"/>
                    <a:pt x="10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íṥľîḑe"/>
            <p:cNvSpPr/>
            <p:nvPr/>
          </p:nvSpPr>
          <p:spPr bwMode="auto">
            <a:xfrm>
              <a:off x="5572019" y="1991571"/>
              <a:ext cx="599060" cy="767985"/>
            </a:xfrm>
            <a:custGeom>
              <a:avLst/>
              <a:gdLst>
                <a:gd name="T0" fmla="*/ 297 w 418"/>
                <a:gd name="T1" fmla="*/ 537 h 537"/>
                <a:gd name="T2" fmla="*/ 410 w 418"/>
                <a:gd name="T3" fmla="*/ 488 h 537"/>
                <a:gd name="T4" fmla="*/ 372 w 418"/>
                <a:gd name="T5" fmla="*/ 396 h 537"/>
                <a:gd name="T6" fmla="*/ 266 w 418"/>
                <a:gd name="T7" fmla="*/ 317 h 537"/>
                <a:gd name="T8" fmla="*/ 109 w 418"/>
                <a:gd name="T9" fmla="*/ 216 h 537"/>
                <a:gd name="T10" fmla="*/ 17 w 418"/>
                <a:gd name="T11" fmla="*/ 83 h 537"/>
                <a:gd name="T12" fmla="*/ 65 w 418"/>
                <a:gd name="T13" fmla="*/ 276 h 537"/>
                <a:gd name="T14" fmla="*/ 166 w 418"/>
                <a:gd name="T15" fmla="*/ 351 h 537"/>
                <a:gd name="T16" fmla="*/ 238 w 418"/>
                <a:gd name="T17" fmla="*/ 414 h 537"/>
                <a:gd name="T18" fmla="*/ 297 w 41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37">
                  <a:moveTo>
                    <a:pt x="297" y="537"/>
                  </a:moveTo>
                  <a:cubicBezTo>
                    <a:pt x="297" y="537"/>
                    <a:pt x="401" y="532"/>
                    <a:pt x="410" y="488"/>
                  </a:cubicBezTo>
                  <a:cubicBezTo>
                    <a:pt x="418" y="445"/>
                    <a:pt x="382" y="400"/>
                    <a:pt x="372" y="396"/>
                  </a:cubicBezTo>
                  <a:cubicBezTo>
                    <a:pt x="363" y="391"/>
                    <a:pt x="266" y="317"/>
                    <a:pt x="266" y="317"/>
                  </a:cubicBezTo>
                  <a:cubicBezTo>
                    <a:pt x="109" y="216"/>
                    <a:pt x="109" y="216"/>
                    <a:pt x="109" y="216"/>
                  </a:cubicBezTo>
                  <a:cubicBezTo>
                    <a:pt x="109" y="216"/>
                    <a:pt x="33" y="0"/>
                    <a:pt x="17" y="83"/>
                  </a:cubicBezTo>
                  <a:cubicBezTo>
                    <a:pt x="0" y="166"/>
                    <a:pt x="65" y="276"/>
                    <a:pt x="65" y="276"/>
                  </a:cubicBezTo>
                  <a:cubicBezTo>
                    <a:pt x="65" y="276"/>
                    <a:pt x="155" y="334"/>
                    <a:pt x="166" y="351"/>
                  </a:cubicBezTo>
                  <a:cubicBezTo>
                    <a:pt x="176" y="368"/>
                    <a:pt x="238" y="414"/>
                    <a:pt x="238" y="414"/>
                  </a:cubicBezTo>
                  <a:cubicBezTo>
                    <a:pt x="297" y="537"/>
                    <a:pt x="297" y="537"/>
                    <a:pt x="297" y="537"/>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7" name="íS1îḍé"/>
            <p:cNvSpPr/>
            <p:nvPr/>
          </p:nvSpPr>
          <p:spPr bwMode="auto">
            <a:xfrm>
              <a:off x="5723740" y="2564040"/>
              <a:ext cx="387903" cy="222106"/>
            </a:xfrm>
            <a:custGeom>
              <a:avLst/>
              <a:gdLst>
                <a:gd name="T0" fmla="*/ 247 w 271"/>
                <a:gd name="T1" fmla="*/ 67 h 155"/>
                <a:gd name="T2" fmla="*/ 191 w 271"/>
                <a:gd name="T3" fmla="*/ 154 h 155"/>
                <a:gd name="T4" fmla="*/ 173 w 271"/>
                <a:gd name="T5" fmla="*/ 154 h 155"/>
                <a:gd name="T6" fmla="*/ 18 w 271"/>
                <a:gd name="T7" fmla="*/ 155 h 155"/>
                <a:gd name="T8" fmla="*/ 0 w 271"/>
                <a:gd name="T9" fmla="*/ 106 h 155"/>
                <a:gd name="T10" fmla="*/ 25 w 271"/>
                <a:gd name="T11" fmla="*/ 0 h 155"/>
                <a:gd name="T12" fmla="*/ 41 w 271"/>
                <a:gd name="T13" fmla="*/ 1 h 155"/>
                <a:gd name="T14" fmla="*/ 70 w 271"/>
                <a:gd name="T15" fmla="*/ 11 h 155"/>
                <a:gd name="T16" fmla="*/ 110 w 271"/>
                <a:gd name="T17" fmla="*/ 13 h 155"/>
                <a:gd name="T18" fmla="*/ 113 w 271"/>
                <a:gd name="T19" fmla="*/ 13 h 155"/>
                <a:gd name="T20" fmla="*/ 125 w 271"/>
                <a:gd name="T21" fmla="*/ 4 h 155"/>
                <a:gd name="T22" fmla="*/ 247 w 271"/>
                <a:gd name="T23" fmla="*/ 6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55">
                  <a:moveTo>
                    <a:pt x="247" y="67"/>
                  </a:moveTo>
                  <a:cubicBezTo>
                    <a:pt x="222" y="129"/>
                    <a:pt x="191" y="154"/>
                    <a:pt x="191" y="154"/>
                  </a:cubicBezTo>
                  <a:cubicBezTo>
                    <a:pt x="173" y="154"/>
                    <a:pt x="173" y="154"/>
                    <a:pt x="173" y="154"/>
                  </a:cubicBezTo>
                  <a:cubicBezTo>
                    <a:pt x="18" y="155"/>
                    <a:pt x="18" y="155"/>
                    <a:pt x="18" y="155"/>
                  </a:cubicBezTo>
                  <a:cubicBezTo>
                    <a:pt x="0" y="106"/>
                    <a:pt x="0" y="106"/>
                    <a:pt x="0" y="106"/>
                  </a:cubicBezTo>
                  <a:cubicBezTo>
                    <a:pt x="25" y="0"/>
                    <a:pt x="25" y="0"/>
                    <a:pt x="25" y="0"/>
                  </a:cubicBezTo>
                  <a:cubicBezTo>
                    <a:pt x="41" y="1"/>
                    <a:pt x="41" y="1"/>
                    <a:pt x="41" y="1"/>
                  </a:cubicBezTo>
                  <a:cubicBezTo>
                    <a:pt x="41" y="1"/>
                    <a:pt x="59" y="11"/>
                    <a:pt x="70" y="11"/>
                  </a:cubicBezTo>
                  <a:cubicBezTo>
                    <a:pt x="82" y="11"/>
                    <a:pt x="104" y="10"/>
                    <a:pt x="110" y="13"/>
                  </a:cubicBezTo>
                  <a:cubicBezTo>
                    <a:pt x="111" y="13"/>
                    <a:pt x="112" y="14"/>
                    <a:pt x="113" y="13"/>
                  </a:cubicBezTo>
                  <a:cubicBezTo>
                    <a:pt x="119" y="13"/>
                    <a:pt x="125" y="4"/>
                    <a:pt x="125" y="4"/>
                  </a:cubicBezTo>
                  <a:cubicBezTo>
                    <a:pt x="125" y="4"/>
                    <a:pt x="271" y="5"/>
                    <a:pt x="247" y="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ïṣļîḑé"/>
            <p:cNvSpPr/>
            <p:nvPr/>
          </p:nvSpPr>
          <p:spPr bwMode="auto">
            <a:xfrm>
              <a:off x="5884844" y="2574988"/>
              <a:ext cx="15641" cy="7821"/>
            </a:xfrm>
            <a:custGeom>
              <a:avLst/>
              <a:gdLst>
                <a:gd name="T0" fmla="*/ 10 w 10"/>
                <a:gd name="T1" fmla="*/ 0 h 6"/>
                <a:gd name="T2" fmla="*/ 0 w 10"/>
                <a:gd name="T3" fmla="*/ 6 h 6"/>
                <a:gd name="T4" fmla="*/ 1 w 10"/>
                <a:gd name="T5" fmla="*/ 6 h 6"/>
                <a:gd name="T6" fmla="*/ 1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7" y="2"/>
                    <a:pt x="4" y="6"/>
                    <a:pt x="0" y="6"/>
                  </a:cubicBezTo>
                  <a:cubicBezTo>
                    <a:pt x="0" y="6"/>
                    <a:pt x="0" y="6"/>
                    <a:pt x="1" y="6"/>
                  </a:cubicBezTo>
                  <a:cubicBezTo>
                    <a:pt x="4" y="6"/>
                    <a:pt x="8" y="3"/>
                    <a:pt x="10" y="0"/>
                  </a:cubicBezTo>
                  <a:cubicBezTo>
                    <a:pt x="10" y="0"/>
                    <a:pt x="10" y="0"/>
                    <a:pt x="1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ïṧ1iďé"/>
            <p:cNvSpPr/>
            <p:nvPr/>
          </p:nvSpPr>
          <p:spPr bwMode="auto">
            <a:xfrm>
              <a:off x="5900485" y="2570296"/>
              <a:ext cx="162669" cy="37539"/>
            </a:xfrm>
            <a:custGeom>
              <a:avLst/>
              <a:gdLst>
                <a:gd name="T0" fmla="*/ 2 w 114"/>
                <a:gd name="T1" fmla="*/ 0 h 26"/>
                <a:gd name="T2" fmla="*/ 0 w 114"/>
                <a:gd name="T3" fmla="*/ 3 h 26"/>
                <a:gd name="T4" fmla="*/ 0 w 114"/>
                <a:gd name="T5" fmla="*/ 3 h 26"/>
                <a:gd name="T6" fmla="*/ 2 w 114"/>
                <a:gd name="T7" fmla="*/ 0 h 26"/>
                <a:gd name="T8" fmla="*/ 114 w 114"/>
                <a:gd name="T9" fmla="*/ 26 h 26"/>
                <a:gd name="T10" fmla="*/ 2 w 114"/>
                <a:gd name="T11" fmla="*/ 0 h 26"/>
              </a:gdLst>
              <a:ahLst/>
              <a:cxnLst>
                <a:cxn ang="0">
                  <a:pos x="T0" y="T1"/>
                </a:cxn>
                <a:cxn ang="0">
                  <a:pos x="T2" y="T3"/>
                </a:cxn>
                <a:cxn ang="0">
                  <a:pos x="T4" y="T5"/>
                </a:cxn>
                <a:cxn ang="0">
                  <a:pos x="T6" y="T7"/>
                </a:cxn>
                <a:cxn ang="0">
                  <a:pos x="T8" y="T9"/>
                </a:cxn>
                <a:cxn ang="0">
                  <a:pos x="T10" y="T11"/>
                </a:cxn>
              </a:cxnLst>
              <a:rect l="0" t="0" r="r" b="b"/>
              <a:pathLst>
                <a:path w="114" h="26">
                  <a:moveTo>
                    <a:pt x="2" y="0"/>
                  </a:moveTo>
                  <a:cubicBezTo>
                    <a:pt x="2" y="0"/>
                    <a:pt x="1" y="1"/>
                    <a:pt x="0" y="3"/>
                  </a:cubicBezTo>
                  <a:cubicBezTo>
                    <a:pt x="0" y="3"/>
                    <a:pt x="0" y="3"/>
                    <a:pt x="0" y="3"/>
                  </a:cubicBezTo>
                  <a:cubicBezTo>
                    <a:pt x="1" y="1"/>
                    <a:pt x="2" y="0"/>
                    <a:pt x="2" y="0"/>
                  </a:cubicBezTo>
                  <a:cubicBezTo>
                    <a:pt x="2" y="0"/>
                    <a:pt x="82" y="0"/>
                    <a:pt x="114" y="26"/>
                  </a:cubicBezTo>
                  <a:cubicBezTo>
                    <a:pt x="82" y="0"/>
                    <a:pt x="2" y="0"/>
                    <a:pt x="2"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0" name="ïsḷiḍe"/>
            <p:cNvSpPr/>
            <p:nvPr/>
          </p:nvSpPr>
          <p:spPr bwMode="auto">
            <a:xfrm>
              <a:off x="5886408" y="2570296"/>
              <a:ext cx="200208" cy="214285"/>
            </a:xfrm>
            <a:custGeom>
              <a:avLst/>
              <a:gdLst>
                <a:gd name="T0" fmla="*/ 11 w 139"/>
                <a:gd name="T1" fmla="*/ 0 h 150"/>
                <a:gd name="T2" fmla="*/ 9 w 139"/>
                <a:gd name="T3" fmla="*/ 3 h 150"/>
                <a:gd name="T4" fmla="*/ 0 w 139"/>
                <a:gd name="T5" fmla="*/ 9 h 150"/>
                <a:gd name="T6" fmla="*/ 95 w 139"/>
                <a:gd name="T7" fmla="*/ 63 h 150"/>
                <a:gd name="T8" fmla="*/ 59 w 139"/>
                <a:gd name="T9" fmla="*/ 150 h 150"/>
                <a:gd name="T10" fmla="*/ 77 w 139"/>
                <a:gd name="T11" fmla="*/ 150 h 150"/>
                <a:gd name="T12" fmla="*/ 133 w 139"/>
                <a:gd name="T13" fmla="*/ 63 h 150"/>
                <a:gd name="T14" fmla="*/ 123 w 139"/>
                <a:gd name="T15" fmla="*/ 26 h 150"/>
                <a:gd name="T16" fmla="*/ 11 w 139"/>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50">
                  <a:moveTo>
                    <a:pt x="11" y="0"/>
                  </a:moveTo>
                  <a:cubicBezTo>
                    <a:pt x="11" y="0"/>
                    <a:pt x="10" y="1"/>
                    <a:pt x="9" y="3"/>
                  </a:cubicBezTo>
                  <a:cubicBezTo>
                    <a:pt x="7" y="6"/>
                    <a:pt x="3" y="9"/>
                    <a:pt x="0" y="9"/>
                  </a:cubicBezTo>
                  <a:cubicBezTo>
                    <a:pt x="38" y="24"/>
                    <a:pt x="102" y="52"/>
                    <a:pt x="95" y="63"/>
                  </a:cubicBezTo>
                  <a:cubicBezTo>
                    <a:pt x="87" y="74"/>
                    <a:pt x="68" y="125"/>
                    <a:pt x="59" y="150"/>
                  </a:cubicBezTo>
                  <a:cubicBezTo>
                    <a:pt x="77" y="150"/>
                    <a:pt x="77" y="150"/>
                    <a:pt x="77" y="150"/>
                  </a:cubicBezTo>
                  <a:cubicBezTo>
                    <a:pt x="77" y="150"/>
                    <a:pt x="108" y="125"/>
                    <a:pt x="133" y="63"/>
                  </a:cubicBezTo>
                  <a:cubicBezTo>
                    <a:pt x="139" y="47"/>
                    <a:pt x="134" y="35"/>
                    <a:pt x="123" y="26"/>
                  </a:cubicBezTo>
                  <a:cubicBezTo>
                    <a:pt x="91" y="0"/>
                    <a:pt x="11" y="0"/>
                    <a:pt x="1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îṧḷiḍé"/>
            <p:cNvSpPr/>
            <p:nvPr/>
          </p:nvSpPr>
          <p:spPr bwMode="auto">
            <a:xfrm>
              <a:off x="3502685" y="5363821"/>
              <a:ext cx="505212" cy="98540"/>
            </a:xfrm>
            <a:prstGeom prst="ellipse">
              <a:avLst/>
            </a:prstGeom>
            <a:solidFill>
              <a:srgbClr val="6C63FF">
                <a:alpha val="20000"/>
              </a:srgbClr>
            </a:solidFill>
            <a:ln>
              <a:noFill/>
            </a:ln>
          </p:spPr>
          <p:txBody>
            <a:bodyPr anchor="ctr"/>
            <a:lstStyle/>
            <a:p>
              <a:pPr algn="ctr"/>
              <a:endParaRPr sz="1350"/>
            </a:p>
          </p:txBody>
        </p:sp>
        <p:sp>
          <p:nvSpPr>
            <p:cNvPr id="142" name="iṥľîḍé"/>
            <p:cNvSpPr/>
            <p:nvPr/>
          </p:nvSpPr>
          <p:spPr bwMode="auto">
            <a:xfrm>
              <a:off x="7788382" y="5050996"/>
              <a:ext cx="369133" cy="73514"/>
            </a:xfrm>
            <a:prstGeom prst="ellipse">
              <a:avLst/>
            </a:prstGeom>
            <a:solidFill>
              <a:srgbClr val="6C63FF">
                <a:alpha val="20000"/>
              </a:srgbClr>
            </a:solidFill>
            <a:ln>
              <a:noFill/>
            </a:ln>
          </p:spPr>
          <p:txBody>
            <a:bodyPr anchor="ctr"/>
            <a:lstStyle/>
            <a:p>
              <a:pPr algn="ctr"/>
              <a:endParaRPr sz="1350"/>
            </a:p>
          </p:txBody>
        </p:sp>
        <p:sp>
          <p:nvSpPr>
            <p:cNvPr id="143" name="íş1ïḑe"/>
            <p:cNvSpPr/>
            <p:nvPr/>
          </p:nvSpPr>
          <p:spPr bwMode="auto">
            <a:xfrm>
              <a:off x="8587649" y="5196459"/>
              <a:ext cx="369133" cy="73514"/>
            </a:xfrm>
            <a:prstGeom prst="ellipse">
              <a:avLst/>
            </a:prstGeom>
            <a:solidFill>
              <a:srgbClr val="6C63FF">
                <a:alpha val="20000"/>
              </a:srgbClr>
            </a:solidFill>
            <a:ln>
              <a:noFill/>
            </a:ln>
          </p:spPr>
          <p:txBody>
            <a:bodyPr anchor="ctr"/>
            <a:lstStyle/>
            <a:p>
              <a:pPr algn="ctr"/>
              <a:endParaRPr sz="1350"/>
            </a:p>
          </p:txBody>
        </p:sp>
        <p:sp>
          <p:nvSpPr>
            <p:cNvPr id="144" name="ïśľíḋé"/>
            <p:cNvSpPr/>
            <p:nvPr/>
          </p:nvSpPr>
          <p:spPr bwMode="auto">
            <a:xfrm>
              <a:off x="7350428" y="5496771"/>
              <a:ext cx="369133" cy="73514"/>
            </a:xfrm>
            <a:prstGeom prst="ellipse">
              <a:avLst/>
            </a:prstGeom>
            <a:solidFill>
              <a:srgbClr val="6C63FF">
                <a:alpha val="20000"/>
              </a:srgbClr>
            </a:solidFill>
            <a:ln>
              <a:noFill/>
            </a:ln>
          </p:spPr>
          <p:txBody>
            <a:bodyPr anchor="ctr"/>
            <a:lstStyle/>
            <a:p>
              <a:pPr algn="ctr"/>
              <a:endParaRPr sz="1350"/>
            </a:p>
          </p:txBody>
        </p:sp>
        <p:sp>
          <p:nvSpPr>
            <p:cNvPr id="145" name="isḷïďé"/>
            <p:cNvSpPr/>
            <p:nvPr/>
          </p:nvSpPr>
          <p:spPr bwMode="auto">
            <a:xfrm>
              <a:off x="3865561" y="4042136"/>
              <a:ext cx="259644" cy="336287"/>
            </a:xfrm>
            <a:custGeom>
              <a:avLst/>
              <a:gdLst>
                <a:gd name="T0" fmla="*/ 90 w 182"/>
                <a:gd name="T1" fmla="*/ 0 h 236"/>
                <a:gd name="T2" fmla="*/ 77 w 182"/>
                <a:gd name="T3" fmla="*/ 95 h 236"/>
                <a:gd name="T4" fmla="*/ 14 w 182"/>
                <a:gd name="T5" fmla="*/ 236 h 236"/>
                <a:gd name="T6" fmla="*/ 130 w 182"/>
                <a:gd name="T7" fmla="*/ 129 h 236"/>
                <a:gd name="T8" fmla="*/ 90 w 182"/>
                <a:gd name="T9" fmla="*/ 0 h 236"/>
              </a:gdLst>
              <a:ahLst/>
              <a:cxnLst>
                <a:cxn ang="0">
                  <a:pos x="T0" y="T1"/>
                </a:cxn>
                <a:cxn ang="0">
                  <a:pos x="T2" y="T3"/>
                </a:cxn>
                <a:cxn ang="0">
                  <a:pos x="T4" y="T5"/>
                </a:cxn>
                <a:cxn ang="0">
                  <a:pos x="T6" y="T7"/>
                </a:cxn>
                <a:cxn ang="0">
                  <a:pos x="T8" y="T9"/>
                </a:cxn>
              </a:cxnLst>
              <a:rect l="0" t="0" r="r" b="b"/>
              <a:pathLst>
                <a:path w="182" h="236">
                  <a:moveTo>
                    <a:pt x="90" y="0"/>
                  </a:moveTo>
                  <a:cubicBezTo>
                    <a:pt x="90" y="0"/>
                    <a:pt x="119" y="38"/>
                    <a:pt x="77" y="95"/>
                  </a:cubicBezTo>
                  <a:cubicBezTo>
                    <a:pt x="35" y="152"/>
                    <a:pt x="0" y="201"/>
                    <a:pt x="14" y="236"/>
                  </a:cubicBezTo>
                  <a:cubicBezTo>
                    <a:pt x="14" y="236"/>
                    <a:pt x="78" y="130"/>
                    <a:pt x="130" y="129"/>
                  </a:cubicBezTo>
                  <a:cubicBezTo>
                    <a:pt x="182" y="127"/>
                    <a:pt x="147" y="64"/>
                    <a:pt x="90"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iśļïďé"/>
            <p:cNvSpPr/>
            <p:nvPr/>
          </p:nvSpPr>
          <p:spPr bwMode="auto">
            <a:xfrm>
              <a:off x="3885894" y="4042136"/>
              <a:ext cx="200208" cy="336287"/>
            </a:xfrm>
            <a:custGeom>
              <a:avLst/>
              <a:gdLst>
                <a:gd name="T0" fmla="*/ 140 w 140"/>
                <a:gd name="T1" fmla="*/ 115 h 236"/>
                <a:gd name="T2" fmla="*/ 116 w 140"/>
                <a:gd name="T3" fmla="*/ 129 h 236"/>
                <a:gd name="T4" fmla="*/ 0 w 140"/>
                <a:gd name="T5" fmla="*/ 236 h 236"/>
                <a:gd name="T6" fmla="*/ 0 w 140"/>
                <a:gd name="T7" fmla="*/ 236 h 236"/>
                <a:gd name="T8" fmla="*/ 0 w 140"/>
                <a:gd name="T9" fmla="*/ 236 h 236"/>
                <a:gd name="T10" fmla="*/ 0 w 140"/>
                <a:gd name="T11" fmla="*/ 236 h 236"/>
                <a:gd name="T12" fmla="*/ 116 w 140"/>
                <a:gd name="T13" fmla="*/ 129 h 236"/>
                <a:gd name="T14" fmla="*/ 140 w 140"/>
                <a:gd name="T15" fmla="*/ 115 h 236"/>
                <a:gd name="T16" fmla="*/ 81 w 140"/>
                <a:gd name="T17" fmla="*/ 10 h 236"/>
                <a:gd name="T18" fmla="*/ 82 w 140"/>
                <a:gd name="T19" fmla="*/ 12 h 236"/>
                <a:gd name="T20" fmla="*/ 82 w 140"/>
                <a:gd name="T21" fmla="*/ 12 h 236"/>
                <a:gd name="T22" fmla="*/ 81 w 140"/>
                <a:gd name="T23" fmla="*/ 10 h 236"/>
                <a:gd name="T24" fmla="*/ 76 w 140"/>
                <a:gd name="T25" fmla="*/ 0 h 236"/>
                <a:gd name="T26" fmla="*/ 79 w 140"/>
                <a:gd name="T27" fmla="*/ 5 h 236"/>
                <a:gd name="T28" fmla="*/ 76 w 140"/>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236">
                  <a:moveTo>
                    <a:pt x="140" y="115"/>
                  </a:moveTo>
                  <a:cubicBezTo>
                    <a:pt x="137" y="123"/>
                    <a:pt x="130" y="128"/>
                    <a:pt x="116" y="129"/>
                  </a:cubicBezTo>
                  <a:cubicBezTo>
                    <a:pt x="64" y="130"/>
                    <a:pt x="1" y="234"/>
                    <a:pt x="0" y="236"/>
                  </a:cubicBezTo>
                  <a:cubicBezTo>
                    <a:pt x="0" y="236"/>
                    <a:pt x="0" y="236"/>
                    <a:pt x="0" y="236"/>
                  </a:cubicBezTo>
                  <a:cubicBezTo>
                    <a:pt x="0" y="236"/>
                    <a:pt x="0" y="236"/>
                    <a:pt x="0" y="236"/>
                  </a:cubicBezTo>
                  <a:cubicBezTo>
                    <a:pt x="0" y="236"/>
                    <a:pt x="0" y="236"/>
                    <a:pt x="0" y="236"/>
                  </a:cubicBezTo>
                  <a:cubicBezTo>
                    <a:pt x="0" y="236"/>
                    <a:pt x="64" y="130"/>
                    <a:pt x="116" y="129"/>
                  </a:cubicBezTo>
                  <a:cubicBezTo>
                    <a:pt x="130" y="128"/>
                    <a:pt x="137" y="124"/>
                    <a:pt x="140" y="115"/>
                  </a:cubicBezTo>
                  <a:moveTo>
                    <a:pt x="81" y="10"/>
                  </a:moveTo>
                  <a:cubicBezTo>
                    <a:pt x="82" y="11"/>
                    <a:pt x="82" y="11"/>
                    <a:pt x="82" y="12"/>
                  </a:cubicBezTo>
                  <a:cubicBezTo>
                    <a:pt x="82" y="12"/>
                    <a:pt x="82" y="12"/>
                    <a:pt x="82" y="12"/>
                  </a:cubicBezTo>
                  <a:cubicBezTo>
                    <a:pt x="82" y="11"/>
                    <a:pt x="82" y="11"/>
                    <a:pt x="81" y="10"/>
                  </a:cubicBezTo>
                  <a:moveTo>
                    <a:pt x="76" y="0"/>
                  </a:moveTo>
                  <a:cubicBezTo>
                    <a:pt x="77" y="2"/>
                    <a:pt x="78" y="3"/>
                    <a:pt x="79" y="5"/>
                  </a:cubicBezTo>
                  <a:cubicBezTo>
                    <a:pt x="77" y="2"/>
                    <a:pt x="76" y="0"/>
                    <a:pt x="7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7" name="ïṧlïḍe"/>
            <p:cNvSpPr/>
            <p:nvPr/>
          </p:nvSpPr>
          <p:spPr bwMode="auto">
            <a:xfrm>
              <a:off x="3885894" y="4042136"/>
              <a:ext cx="228362" cy="336287"/>
            </a:xfrm>
            <a:custGeom>
              <a:avLst/>
              <a:gdLst>
                <a:gd name="T0" fmla="*/ 76 w 160"/>
                <a:gd name="T1" fmla="*/ 0 h 236"/>
                <a:gd name="T2" fmla="*/ 76 w 160"/>
                <a:gd name="T3" fmla="*/ 0 h 236"/>
                <a:gd name="T4" fmla="*/ 79 w 160"/>
                <a:gd name="T5" fmla="*/ 5 h 236"/>
                <a:gd name="T6" fmla="*/ 81 w 160"/>
                <a:gd name="T7" fmla="*/ 10 h 236"/>
                <a:gd name="T8" fmla="*/ 82 w 160"/>
                <a:gd name="T9" fmla="*/ 12 h 236"/>
                <a:gd name="T10" fmla="*/ 111 w 160"/>
                <a:gd name="T11" fmla="*/ 129 h 236"/>
                <a:gd name="T12" fmla="*/ 3 w 160"/>
                <a:gd name="T13" fmla="*/ 225 h 236"/>
                <a:gd name="T14" fmla="*/ 0 w 160"/>
                <a:gd name="T15" fmla="*/ 236 h 236"/>
                <a:gd name="T16" fmla="*/ 0 w 160"/>
                <a:gd name="T17" fmla="*/ 236 h 236"/>
                <a:gd name="T18" fmla="*/ 116 w 160"/>
                <a:gd name="T19" fmla="*/ 129 h 236"/>
                <a:gd name="T20" fmla="*/ 140 w 160"/>
                <a:gd name="T21" fmla="*/ 115 h 236"/>
                <a:gd name="T22" fmla="*/ 77 w 160"/>
                <a:gd name="T23" fmla="*/ 1 h 236"/>
                <a:gd name="T24" fmla="*/ 76 w 160"/>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6">
                  <a:moveTo>
                    <a:pt x="76" y="0"/>
                  </a:moveTo>
                  <a:cubicBezTo>
                    <a:pt x="76" y="0"/>
                    <a:pt x="76" y="0"/>
                    <a:pt x="76" y="0"/>
                  </a:cubicBezTo>
                  <a:cubicBezTo>
                    <a:pt x="76" y="0"/>
                    <a:pt x="77" y="2"/>
                    <a:pt x="79" y="5"/>
                  </a:cubicBezTo>
                  <a:cubicBezTo>
                    <a:pt x="80" y="6"/>
                    <a:pt x="81" y="8"/>
                    <a:pt x="81" y="10"/>
                  </a:cubicBezTo>
                  <a:cubicBezTo>
                    <a:pt x="82" y="11"/>
                    <a:pt x="82" y="11"/>
                    <a:pt x="82" y="12"/>
                  </a:cubicBezTo>
                  <a:cubicBezTo>
                    <a:pt x="133" y="72"/>
                    <a:pt x="160" y="127"/>
                    <a:pt x="111" y="129"/>
                  </a:cubicBezTo>
                  <a:cubicBezTo>
                    <a:pt x="70" y="130"/>
                    <a:pt x="21" y="197"/>
                    <a:pt x="3" y="225"/>
                  </a:cubicBezTo>
                  <a:cubicBezTo>
                    <a:pt x="2" y="229"/>
                    <a:pt x="1" y="232"/>
                    <a:pt x="0" y="236"/>
                  </a:cubicBezTo>
                  <a:cubicBezTo>
                    <a:pt x="0" y="236"/>
                    <a:pt x="0" y="236"/>
                    <a:pt x="0" y="236"/>
                  </a:cubicBezTo>
                  <a:cubicBezTo>
                    <a:pt x="1" y="234"/>
                    <a:pt x="64" y="130"/>
                    <a:pt x="116" y="129"/>
                  </a:cubicBezTo>
                  <a:cubicBezTo>
                    <a:pt x="130" y="128"/>
                    <a:pt x="137" y="123"/>
                    <a:pt x="140" y="115"/>
                  </a:cubicBezTo>
                  <a:cubicBezTo>
                    <a:pt x="148" y="93"/>
                    <a:pt x="118" y="47"/>
                    <a:pt x="77" y="1"/>
                  </a:cubicBezTo>
                  <a:cubicBezTo>
                    <a:pt x="77" y="1"/>
                    <a:pt x="77" y="0"/>
                    <a:pt x="7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8" name="iṡľíḓê"/>
            <p:cNvSpPr/>
            <p:nvPr/>
          </p:nvSpPr>
          <p:spPr bwMode="auto">
            <a:xfrm>
              <a:off x="4061076" y="4092188"/>
              <a:ext cx="10949" cy="51617"/>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íšļîḍe"/>
            <p:cNvSpPr/>
            <p:nvPr/>
          </p:nvSpPr>
          <p:spPr bwMode="auto">
            <a:xfrm>
              <a:off x="4064204" y="4115650"/>
              <a:ext cx="50052" cy="32847"/>
            </a:xfrm>
            <a:custGeom>
              <a:avLst/>
              <a:gdLst>
                <a:gd name="T0" fmla="*/ 24 w 35"/>
                <a:gd name="T1" fmla="*/ 12 h 23"/>
                <a:gd name="T2" fmla="*/ 1 w 35"/>
                <a:gd name="T3" fmla="*/ 21 h 23"/>
                <a:gd name="T4" fmla="*/ 20 w 35"/>
                <a:gd name="T5" fmla="*/ 7 h 23"/>
                <a:gd name="T6" fmla="*/ 28 w 35"/>
                <a:gd name="T7" fmla="*/ 7 h 23"/>
                <a:gd name="T8" fmla="*/ 24 w 35"/>
                <a:gd name="T9" fmla="*/ 12 h 23"/>
              </a:gdLst>
              <a:ahLst/>
              <a:cxnLst>
                <a:cxn ang="0">
                  <a:pos x="T0" y="T1"/>
                </a:cxn>
                <a:cxn ang="0">
                  <a:pos x="T2" y="T3"/>
                </a:cxn>
                <a:cxn ang="0">
                  <a:pos x="T4" y="T5"/>
                </a:cxn>
                <a:cxn ang="0">
                  <a:pos x="T6" y="T7"/>
                </a:cxn>
                <a:cxn ang="0">
                  <a:pos x="T8" y="T9"/>
                </a:cxn>
              </a:cxnLst>
              <a:rect l="0" t="0" r="r" b="b"/>
              <a:pathLst>
                <a:path w="35" h="23">
                  <a:moveTo>
                    <a:pt x="24" y="12"/>
                  </a:moveTo>
                  <a:cubicBezTo>
                    <a:pt x="12" y="19"/>
                    <a:pt x="2" y="23"/>
                    <a:pt x="1" y="21"/>
                  </a:cubicBezTo>
                  <a:cubicBezTo>
                    <a:pt x="0" y="19"/>
                    <a:pt x="9" y="13"/>
                    <a:pt x="20" y="7"/>
                  </a:cubicBezTo>
                  <a:cubicBezTo>
                    <a:pt x="32" y="0"/>
                    <a:pt x="27" y="5"/>
                    <a:pt x="28" y="7"/>
                  </a:cubicBezTo>
                  <a:cubicBezTo>
                    <a:pt x="29" y="8"/>
                    <a:pt x="35" y="6"/>
                    <a:pt x="24"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0" name="î$ļiďè"/>
            <p:cNvSpPr/>
            <p:nvPr/>
          </p:nvSpPr>
          <p:spPr bwMode="auto">
            <a:xfrm>
              <a:off x="3645019" y="4042136"/>
              <a:ext cx="259644" cy="336287"/>
            </a:xfrm>
            <a:custGeom>
              <a:avLst/>
              <a:gdLst>
                <a:gd name="T0" fmla="*/ 91 w 182"/>
                <a:gd name="T1" fmla="*/ 0 h 236"/>
                <a:gd name="T2" fmla="*/ 105 w 182"/>
                <a:gd name="T3" fmla="*/ 95 h 236"/>
                <a:gd name="T4" fmla="*/ 168 w 182"/>
                <a:gd name="T5" fmla="*/ 236 h 236"/>
                <a:gd name="T6" fmla="*/ 52 w 182"/>
                <a:gd name="T7" fmla="*/ 129 h 236"/>
                <a:gd name="T8" fmla="*/ 91 w 182"/>
                <a:gd name="T9" fmla="*/ 0 h 236"/>
              </a:gdLst>
              <a:ahLst/>
              <a:cxnLst>
                <a:cxn ang="0">
                  <a:pos x="T0" y="T1"/>
                </a:cxn>
                <a:cxn ang="0">
                  <a:pos x="T2" y="T3"/>
                </a:cxn>
                <a:cxn ang="0">
                  <a:pos x="T4" y="T5"/>
                </a:cxn>
                <a:cxn ang="0">
                  <a:pos x="T6" y="T7"/>
                </a:cxn>
                <a:cxn ang="0">
                  <a:pos x="T8" y="T9"/>
                </a:cxn>
              </a:cxnLst>
              <a:rect l="0" t="0" r="r" b="b"/>
              <a:pathLst>
                <a:path w="182" h="236">
                  <a:moveTo>
                    <a:pt x="91" y="0"/>
                  </a:moveTo>
                  <a:cubicBezTo>
                    <a:pt x="91" y="0"/>
                    <a:pt x="62" y="38"/>
                    <a:pt x="105" y="95"/>
                  </a:cubicBezTo>
                  <a:cubicBezTo>
                    <a:pt x="147" y="152"/>
                    <a:pt x="182" y="201"/>
                    <a:pt x="168" y="236"/>
                  </a:cubicBezTo>
                  <a:cubicBezTo>
                    <a:pt x="168" y="236"/>
                    <a:pt x="104" y="130"/>
                    <a:pt x="52" y="129"/>
                  </a:cubicBezTo>
                  <a:cubicBezTo>
                    <a:pt x="0" y="127"/>
                    <a:pt x="34" y="64"/>
                    <a:pt x="91"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1" name="iśḷïḍe"/>
            <p:cNvSpPr/>
            <p:nvPr/>
          </p:nvSpPr>
          <p:spPr bwMode="auto">
            <a:xfrm>
              <a:off x="3676302" y="4042136"/>
              <a:ext cx="209593" cy="336287"/>
            </a:xfrm>
            <a:custGeom>
              <a:avLst/>
              <a:gdLst>
                <a:gd name="T0" fmla="*/ 7 w 146"/>
                <a:gd name="T1" fmla="*/ 92 h 236"/>
                <a:gd name="T2" fmla="*/ 30 w 146"/>
                <a:gd name="T3" fmla="*/ 129 h 236"/>
                <a:gd name="T4" fmla="*/ 146 w 146"/>
                <a:gd name="T5" fmla="*/ 236 h 236"/>
                <a:gd name="T6" fmla="*/ 146 w 146"/>
                <a:gd name="T7" fmla="*/ 236 h 236"/>
                <a:gd name="T8" fmla="*/ 30 w 146"/>
                <a:gd name="T9" fmla="*/ 129 h 236"/>
                <a:gd name="T10" fmla="*/ 7 w 146"/>
                <a:gd name="T11" fmla="*/ 92 h 236"/>
                <a:gd name="T12" fmla="*/ 64 w 146"/>
                <a:gd name="T13" fmla="*/ 10 h 236"/>
                <a:gd name="T14" fmla="*/ 63 w 146"/>
                <a:gd name="T15" fmla="*/ 12 h 236"/>
                <a:gd name="T16" fmla="*/ 64 w 146"/>
                <a:gd name="T17" fmla="*/ 12 h 236"/>
                <a:gd name="T18" fmla="*/ 64 w 146"/>
                <a:gd name="T19" fmla="*/ 10 h 236"/>
                <a:gd name="T20" fmla="*/ 69 w 146"/>
                <a:gd name="T21" fmla="*/ 0 h 236"/>
                <a:gd name="T22" fmla="*/ 67 w 146"/>
                <a:gd name="T23" fmla="*/ 5 h 236"/>
                <a:gd name="T24" fmla="*/ 69 w 146"/>
                <a:gd name="T25" fmla="*/ 0 h 236"/>
                <a:gd name="T26" fmla="*/ 69 w 146"/>
                <a:gd name="T27" fmla="*/ 0 h 236"/>
                <a:gd name="T28" fmla="*/ 69 w 146"/>
                <a:gd name="T29" fmla="*/ 1 h 236"/>
                <a:gd name="T30" fmla="*/ 69 w 146"/>
                <a:gd name="T31" fmla="*/ 0 h 236"/>
                <a:gd name="T32" fmla="*/ 69 w 146"/>
                <a:gd name="T3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36">
                  <a:moveTo>
                    <a:pt x="7" y="92"/>
                  </a:moveTo>
                  <a:cubicBezTo>
                    <a:pt x="0" y="114"/>
                    <a:pt x="5" y="128"/>
                    <a:pt x="30" y="129"/>
                  </a:cubicBezTo>
                  <a:cubicBezTo>
                    <a:pt x="82" y="130"/>
                    <a:pt x="146" y="236"/>
                    <a:pt x="146" y="236"/>
                  </a:cubicBezTo>
                  <a:cubicBezTo>
                    <a:pt x="146" y="236"/>
                    <a:pt x="146" y="236"/>
                    <a:pt x="146" y="236"/>
                  </a:cubicBezTo>
                  <a:cubicBezTo>
                    <a:pt x="141" y="229"/>
                    <a:pt x="80" y="130"/>
                    <a:pt x="30" y="129"/>
                  </a:cubicBezTo>
                  <a:cubicBezTo>
                    <a:pt x="5" y="128"/>
                    <a:pt x="0" y="114"/>
                    <a:pt x="7" y="92"/>
                  </a:cubicBezTo>
                  <a:moveTo>
                    <a:pt x="64" y="10"/>
                  </a:moveTo>
                  <a:cubicBezTo>
                    <a:pt x="64" y="11"/>
                    <a:pt x="64" y="11"/>
                    <a:pt x="63" y="12"/>
                  </a:cubicBezTo>
                  <a:cubicBezTo>
                    <a:pt x="63" y="12"/>
                    <a:pt x="63" y="12"/>
                    <a:pt x="64" y="12"/>
                  </a:cubicBezTo>
                  <a:cubicBezTo>
                    <a:pt x="64" y="11"/>
                    <a:pt x="64" y="11"/>
                    <a:pt x="64" y="10"/>
                  </a:cubicBezTo>
                  <a:moveTo>
                    <a:pt x="69" y="0"/>
                  </a:moveTo>
                  <a:cubicBezTo>
                    <a:pt x="69" y="0"/>
                    <a:pt x="68" y="2"/>
                    <a:pt x="67" y="5"/>
                  </a:cubicBezTo>
                  <a:cubicBezTo>
                    <a:pt x="68" y="3"/>
                    <a:pt x="68" y="2"/>
                    <a:pt x="69" y="0"/>
                  </a:cubicBezTo>
                  <a:moveTo>
                    <a:pt x="69" y="0"/>
                  </a:moveTo>
                  <a:cubicBezTo>
                    <a:pt x="69" y="1"/>
                    <a:pt x="69" y="1"/>
                    <a:pt x="69" y="1"/>
                  </a:cubicBezTo>
                  <a:cubicBezTo>
                    <a:pt x="69" y="1"/>
                    <a:pt x="69" y="1"/>
                    <a:pt x="69" y="0"/>
                  </a:cubicBezTo>
                  <a:cubicBezTo>
                    <a:pt x="69" y="0"/>
                    <a:pt x="69" y="0"/>
                    <a:pt x="6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iṥ1ídé"/>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ïšḷíḍê"/>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4" name="iŝľîḍê"/>
            <p:cNvSpPr/>
            <p:nvPr/>
          </p:nvSpPr>
          <p:spPr bwMode="auto">
            <a:xfrm>
              <a:off x="3655969" y="4042136"/>
              <a:ext cx="231490" cy="336287"/>
            </a:xfrm>
            <a:custGeom>
              <a:avLst/>
              <a:gdLst>
                <a:gd name="T0" fmla="*/ 83 w 161"/>
                <a:gd name="T1" fmla="*/ 0 h 236"/>
                <a:gd name="T2" fmla="*/ 83 w 161"/>
                <a:gd name="T3" fmla="*/ 1 h 236"/>
                <a:gd name="T4" fmla="*/ 21 w 161"/>
                <a:gd name="T5" fmla="*/ 92 h 236"/>
                <a:gd name="T6" fmla="*/ 44 w 161"/>
                <a:gd name="T7" fmla="*/ 129 h 236"/>
                <a:gd name="T8" fmla="*/ 160 w 161"/>
                <a:gd name="T9" fmla="*/ 236 h 236"/>
                <a:gd name="T10" fmla="*/ 160 w 161"/>
                <a:gd name="T11" fmla="*/ 236 h 236"/>
                <a:gd name="T12" fmla="*/ 160 w 161"/>
                <a:gd name="T13" fmla="*/ 236 h 236"/>
                <a:gd name="T14" fmla="*/ 160 w 161"/>
                <a:gd name="T15" fmla="*/ 236 h 236"/>
                <a:gd name="T16" fmla="*/ 161 w 161"/>
                <a:gd name="T17" fmla="*/ 232 h 236"/>
                <a:gd name="T18" fmla="*/ 49 w 161"/>
                <a:gd name="T19" fmla="*/ 129 h 236"/>
                <a:gd name="T20" fmla="*/ 77 w 161"/>
                <a:gd name="T21" fmla="*/ 12 h 236"/>
                <a:gd name="T22" fmla="*/ 78 w 161"/>
                <a:gd name="T23" fmla="*/ 10 h 236"/>
                <a:gd name="T24" fmla="*/ 81 w 161"/>
                <a:gd name="T25" fmla="*/ 5 h 236"/>
                <a:gd name="T26" fmla="*/ 83 w 161"/>
                <a:gd name="T27" fmla="*/ 0 h 236"/>
                <a:gd name="T28" fmla="*/ 83 w 161"/>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36">
                  <a:moveTo>
                    <a:pt x="83" y="0"/>
                  </a:moveTo>
                  <a:cubicBezTo>
                    <a:pt x="83" y="1"/>
                    <a:pt x="83" y="1"/>
                    <a:pt x="83" y="1"/>
                  </a:cubicBezTo>
                  <a:cubicBezTo>
                    <a:pt x="53" y="35"/>
                    <a:pt x="29" y="68"/>
                    <a:pt x="21" y="92"/>
                  </a:cubicBezTo>
                  <a:cubicBezTo>
                    <a:pt x="14" y="114"/>
                    <a:pt x="19" y="128"/>
                    <a:pt x="44" y="129"/>
                  </a:cubicBezTo>
                  <a:cubicBezTo>
                    <a:pt x="94" y="130"/>
                    <a:pt x="155" y="229"/>
                    <a:pt x="160" y="236"/>
                  </a:cubicBezTo>
                  <a:cubicBezTo>
                    <a:pt x="160" y="236"/>
                    <a:pt x="160" y="236"/>
                    <a:pt x="160" y="236"/>
                  </a:cubicBezTo>
                  <a:cubicBezTo>
                    <a:pt x="160" y="236"/>
                    <a:pt x="160" y="236"/>
                    <a:pt x="160" y="236"/>
                  </a:cubicBezTo>
                  <a:cubicBezTo>
                    <a:pt x="160" y="236"/>
                    <a:pt x="160" y="236"/>
                    <a:pt x="160" y="236"/>
                  </a:cubicBezTo>
                  <a:cubicBezTo>
                    <a:pt x="161" y="234"/>
                    <a:pt x="161" y="233"/>
                    <a:pt x="161" y="232"/>
                  </a:cubicBezTo>
                  <a:cubicBezTo>
                    <a:pt x="149" y="211"/>
                    <a:pt x="94" y="130"/>
                    <a:pt x="49" y="129"/>
                  </a:cubicBezTo>
                  <a:cubicBezTo>
                    <a:pt x="0" y="127"/>
                    <a:pt x="27" y="72"/>
                    <a:pt x="77" y="12"/>
                  </a:cubicBezTo>
                  <a:cubicBezTo>
                    <a:pt x="78" y="11"/>
                    <a:pt x="78" y="11"/>
                    <a:pt x="78" y="10"/>
                  </a:cubicBezTo>
                  <a:cubicBezTo>
                    <a:pt x="79" y="8"/>
                    <a:pt x="80" y="6"/>
                    <a:pt x="81" y="5"/>
                  </a:cubicBezTo>
                  <a:cubicBezTo>
                    <a:pt x="82" y="2"/>
                    <a:pt x="83" y="0"/>
                    <a:pt x="83" y="0"/>
                  </a:cubicBezTo>
                  <a:cubicBezTo>
                    <a:pt x="83" y="0"/>
                    <a:pt x="83" y="0"/>
                    <a:pt x="83"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5" name="ïṣḻíḋê"/>
            <p:cNvSpPr/>
            <p:nvPr/>
          </p:nvSpPr>
          <p:spPr bwMode="auto">
            <a:xfrm>
              <a:off x="3699764" y="4092188"/>
              <a:ext cx="7821" cy="51617"/>
            </a:xfrm>
            <a:custGeom>
              <a:avLst/>
              <a:gdLst>
                <a:gd name="T0" fmla="*/ 0 w 6"/>
                <a:gd name="T1" fmla="*/ 13 h 37"/>
                <a:gd name="T2" fmla="*/ 3 w 6"/>
                <a:gd name="T3" fmla="*/ 37 h 37"/>
                <a:gd name="T4" fmla="*/ 6 w 6"/>
                <a:gd name="T5" fmla="*/ 13 h 37"/>
                <a:gd name="T6" fmla="*/ 3 w 6"/>
                <a:gd name="T7" fmla="*/ 6 h 37"/>
                <a:gd name="T8" fmla="*/ 0 w 6"/>
                <a:gd name="T9" fmla="*/ 13 h 37"/>
              </a:gdLst>
              <a:ahLst/>
              <a:cxnLst>
                <a:cxn ang="0">
                  <a:pos x="T0" y="T1"/>
                </a:cxn>
                <a:cxn ang="0">
                  <a:pos x="T2" y="T3"/>
                </a:cxn>
                <a:cxn ang="0">
                  <a:pos x="T4" y="T5"/>
                </a:cxn>
                <a:cxn ang="0">
                  <a:pos x="T6" y="T7"/>
                </a:cxn>
                <a:cxn ang="0">
                  <a:pos x="T8" y="T9"/>
                </a:cxn>
              </a:cxnLst>
              <a:rect l="0" t="0" r="r" b="b"/>
              <a:pathLst>
                <a:path w="6" h="37">
                  <a:moveTo>
                    <a:pt x="0" y="13"/>
                  </a:moveTo>
                  <a:cubicBezTo>
                    <a:pt x="0" y="27"/>
                    <a:pt x="1" y="37"/>
                    <a:pt x="3" y="37"/>
                  </a:cubicBezTo>
                  <a:cubicBezTo>
                    <a:pt x="5" y="37"/>
                    <a:pt x="6" y="27"/>
                    <a:pt x="6" y="13"/>
                  </a:cubicBezTo>
                  <a:cubicBezTo>
                    <a:pt x="6" y="0"/>
                    <a:pt x="4" y="6"/>
                    <a:pt x="3" y="6"/>
                  </a:cubicBezTo>
                  <a:cubicBezTo>
                    <a:pt x="1" y="6"/>
                    <a:pt x="0" y="0"/>
                    <a:pt x="0" y="13"/>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6" name="iṧḻiḓe"/>
            <p:cNvSpPr/>
            <p:nvPr/>
          </p:nvSpPr>
          <p:spPr bwMode="auto">
            <a:xfrm>
              <a:off x="3654404" y="4115650"/>
              <a:ext cx="51617" cy="32847"/>
            </a:xfrm>
            <a:custGeom>
              <a:avLst/>
              <a:gdLst>
                <a:gd name="T0" fmla="*/ 12 w 36"/>
                <a:gd name="T1" fmla="*/ 12 h 23"/>
                <a:gd name="T2" fmla="*/ 35 w 36"/>
                <a:gd name="T3" fmla="*/ 21 h 23"/>
                <a:gd name="T4" fmla="*/ 15 w 36"/>
                <a:gd name="T5" fmla="*/ 7 h 23"/>
                <a:gd name="T6" fmla="*/ 7 w 36"/>
                <a:gd name="T7" fmla="*/ 7 h 23"/>
                <a:gd name="T8" fmla="*/ 12 w 36"/>
                <a:gd name="T9" fmla="*/ 12 h 23"/>
              </a:gdLst>
              <a:ahLst/>
              <a:cxnLst>
                <a:cxn ang="0">
                  <a:pos x="T0" y="T1"/>
                </a:cxn>
                <a:cxn ang="0">
                  <a:pos x="T2" y="T3"/>
                </a:cxn>
                <a:cxn ang="0">
                  <a:pos x="T4" y="T5"/>
                </a:cxn>
                <a:cxn ang="0">
                  <a:pos x="T6" y="T7"/>
                </a:cxn>
                <a:cxn ang="0">
                  <a:pos x="T8" y="T9"/>
                </a:cxn>
              </a:cxnLst>
              <a:rect l="0" t="0" r="r" b="b"/>
              <a:pathLst>
                <a:path w="36" h="23">
                  <a:moveTo>
                    <a:pt x="12" y="12"/>
                  </a:moveTo>
                  <a:cubicBezTo>
                    <a:pt x="24" y="19"/>
                    <a:pt x="34" y="23"/>
                    <a:pt x="35" y="21"/>
                  </a:cubicBezTo>
                  <a:cubicBezTo>
                    <a:pt x="36" y="19"/>
                    <a:pt x="27" y="13"/>
                    <a:pt x="15" y="7"/>
                  </a:cubicBezTo>
                  <a:cubicBezTo>
                    <a:pt x="4" y="0"/>
                    <a:pt x="8" y="5"/>
                    <a:pt x="7" y="7"/>
                  </a:cubicBezTo>
                  <a:cubicBezTo>
                    <a:pt x="6" y="8"/>
                    <a:pt x="0" y="6"/>
                    <a:pt x="12"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7" name="ísḻíḋe"/>
            <p:cNvSpPr/>
            <p:nvPr/>
          </p:nvSpPr>
          <p:spPr bwMode="auto">
            <a:xfrm>
              <a:off x="3451068" y="4661529"/>
              <a:ext cx="866524" cy="132951"/>
            </a:xfrm>
            <a:prstGeom prst="ellipse">
              <a:avLst/>
            </a:prstGeom>
            <a:solidFill>
              <a:srgbClr val="6C63FF">
                <a:alpha val="20000"/>
              </a:srgbClr>
            </a:solidFill>
            <a:ln>
              <a:noFill/>
            </a:ln>
          </p:spPr>
          <p:txBody>
            <a:bodyPr anchor="ctr"/>
            <a:lstStyle/>
            <a:p>
              <a:pPr algn="ctr"/>
              <a:endParaRPr sz="1350"/>
            </a:p>
          </p:txBody>
        </p:sp>
        <p:sp>
          <p:nvSpPr>
            <p:cNvPr id="158" name="ïSḷïḓè"/>
            <p:cNvSpPr/>
            <p:nvPr/>
          </p:nvSpPr>
          <p:spPr bwMode="auto">
            <a:xfrm>
              <a:off x="3660661" y="4281447"/>
              <a:ext cx="448904" cy="447339"/>
            </a:xfrm>
            <a:custGeom>
              <a:avLst/>
              <a:gdLst>
                <a:gd name="T0" fmla="*/ 313 w 314"/>
                <a:gd name="T1" fmla="*/ 17 h 313"/>
                <a:gd name="T2" fmla="*/ 311 w 314"/>
                <a:gd name="T3" fmla="*/ 29 h 313"/>
                <a:gd name="T4" fmla="*/ 309 w 314"/>
                <a:gd name="T5" fmla="*/ 46 h 313"/>
                <a:gd name="T6" fmla="*/ 308 w 314"/>
                <a:gd name="T7" fmla="*/ 53 h 313"/>
                <a:gd name="T8" fmla="*/ 306 w 314"/>
                <a:gd name="T9" fmla="*/ 70 h 313"/>
                <a:gd name="T10" fmla="*/ 305 w 314"/>
                <a:gd name="T11" fmla="*/ 77 h 313"/>
                <a:gd name="T12" fmla="*/ 303 w 314"/>
                <a:gd name="T13" fmla="*/ 93 h 313"/>
                <a:gd name="T14" fmla="*/ 280 w 314"/>
                <a:gd name="T15" fmla="*/ 283 h 313"/>
                <a:gd name="T16" fmla="*/ 217 w 314"/>
                <a:gd name="T17" fmla="*/ 313 h 313"/>
                <a:gd name="T18" fmla="*/ 97 w 314"/>
                <a:gd name="T19" fmla="*/ 313 h 313"/>
                <a:gd name="T20" fmla="*/ 34 w 314"/>
                <a:gd name="T21" fmla="*/ 283 h 313"/>
                <a:gd name="T22" fmla="*/ 11 w 314"/>
                <a:gd name="T23" fmla="*/ 93 h 313"/>
                <a:gd name="T24" fmla="*/ 9 w 314"/>
                <a:gd name="T25" fmla="*/ 77 h 313"/>
                <a:gd name="T26" fmla="*/ 8 w 314"/>
                <a:gd name="T27" fmla="*/ 70 h 313"/>
                <a:gd name="T28" fmla="*/ 6 w 314"/>
                <a:gd name="T29" fmla="*/ 53 h 313"/>
                <a:gd name="T30" fmla="*/ 5 w 314"/>
                <a:gd name="T31" fmla="*/ 46 h 313"/>
                <a:gd name="T32" fmla="*/ 3 w 314"/>
                <a:gd name="T33" fmla="*/ 29 h 313"/>
                <a:gd name="T34" fmla="*/ 1 w 314"/>
                <a:gd name="T35" fmla="*/ 17 h 313"/>
                <a:gd name="T36" fmla="*/ 34 w 314"/>
                <a:gd name="T37" fmla="*/ 0 h 313"/>
                <a:gd name="T38" fmla="*/ 280 w 314"/>
                <a:gd name="T39" fmla="*/ 0 h 313"/>
                <a:gd name="T40" fmla="*/ 313 w 314"/>
                <a:gd name="T41" fmla="*/ 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313">
                  <a:moveTo>
                    <a:pt x="313" y="17"/>
                  </a:moveTo>
                  <a:cubicBezTo>
                    <a:pt x="311" y="29"/>
                    <a:pt x="311" y="29"/>
                    <a:pt x="311" y="29"/>
                  </a:cubicBezTo>
                  <a:cubicBezTo>
                    <a:pt x="309" y="46"/>
                    <a:pt x="309" y="46"/>
                    <a:pt x="309" y="46"/>
                  </a:cubicBezTo>
                  <a:cubicBezTo>
                    <a:pt x="308" y="53"/>
                    <a:pt x="308" y="53"/>
                    <a:pt x="308" y="53"/>
                  </a:cubicBezTo>
                  <a:cubicBezTo>
                    <a:pt x="306" y="70"/>
                    <a:pt x="306" y="70"/>
                    <a:pt x="306" y="70"/>
                  </a:cubicBezTo>
                  <a:cubicBezTo>
                    <a:pt x="305" y="77"/>
                    <a:pt x="305" y="77"/>
                    <a:pt x="305" y="77"/>
                  </a:cubicBezTo>
                  <a:cubicBezTo>
                    <a:pt x="303" y="93"/>
                    <a:pt x="303" y="93"/>
                    <a:pt x="303" y="93"/>
                  </a:cubicBezTo>
                  <a:cubicBezTo>
                    <a:pt x="280" y="283"/>
                    <a:pt x="280" y="283"/>
                    <a:pt x="280" y="283"/>
                  </a:cubicBezTo>
                  <a:cubicBezTo>
                    <a:pt x="278" y="300"/>
                    <a:pt x="250" y="313"/>
                    <a:pt x="217" y="313"/>
                  </a:cubicBezTo>
                  <a:cubicBezTo>
                    <a:pt x="97" y="313"/>
                    <a:pt x="97" y="313"/>
                    <a:pt x="97" y="313"/>
                  </a:cubicBezTo>
                  <a:cubicBezTo>
                    <a:pt x="63" y="313"/>
                    <a:pt x="36" y="300"/>
                    <a:pt x="34" y="283"/>
                  </a:cubicBezTo>
                  <a:cubicBezTo>
                    <a:pt x="11" y="93"/>
                    <a:pt x="11" y="93"/>
                    <a:pt x="11" y="93"/>
                  </a:cubicBezTo>
                  <a:cubicBezTo>
                    <a:pt x="9" y="77"/>
                    <a:pt x="9" y="77"/>
                    <a:pt x="9" y="77"/>
                  </a:cubicBezTo>
                  <a:cubicBezTo>
                    <a:pt x="8" y="70"/>
                    <a:pt x="8" y="70"/>
                    <a:pt x="8" y="70"/>
                  </a:cubicBezTo>
                  <a:cubicBezTo>
                    <a:pt x="6" y="53"/>
                    <a:pt x="6" y="53"/>
                    <a:pt x="6" y="53"/>
                  </a:cubicBezTo>
                  <a:cubicBezTo>
                    <a:pt x="5" y="46"/>
                    <a:pt x="5" y="46"/>
                    <a:pt x="5" y="46"/>
                  </a:cubicBezTo>
                  <a:cubicBezTo>
                    <a:pt x="3" y="29"/>
                    <a:pt x="3" y="29"/>
                    <a:pt x="3" y="29"/>
                  </a:cubicBezTo>
                  <a:cubicBezTo>
                    <a:pt x="1" y="17"/>
                    <a:pt x="1" y="17"/>
                    <a:pt x="1" y="17"/>
                  </a:cubicBezTo>
                  <a:cubicBezTo>
                    <a:pt x="0" y="8"/>
                    <a:pt x="15" y="0"/>
                    <a:pt x="34" y="0"/>
                  </a:cubicBezTo>
                  <a:cubicBezTo>
                    <a:pt x="280" y="0"/>
                    <a:pt x="280" y="0"/>
                    <a:pt x="280" y="0"/>
                  </a:cubicBezTo>
                  <a:cubicBezTo>
                    <a:pt x="299" y="0"/>
                    <a:pt x="314" y="8"/>
                    <a:pt x="313" y="17"/>
                  </a:cubicBezTo>
                  <a:close/>
                </a:path>
              </a:pathLst>
            </a:custGeom>
            <a:solidFill>
              <a:srgbClr val="6561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9" name="íśḷîďe"/>
            <p:cNvSpPr/>
            <p:nvPr/>
          </p:nvSpPr>
          <p:spPr bwMode="auto">
            <a:xfrm>
              <a:off x="3665353" y="4323678"/>
              <a:ext cx="441083" cy="23462"/>
            </a:xfrm>
            <a:custGeom>
              <a:avLst/>
              <a:gdLst>
                <a:gd name="T0" fmla="*/ 282 w 282"/>
                <a:gd name="T1" fmla="*/ 0 h 15"/>
                <a:gd name="T2" fmla="*/ 280 w 282"/>
                <a:gd name="T3" fmla="*/ 15 h 15"/>
                <a:gd name="T4" fmla="*/ 1 w 282"/>
                <a:gd name="T5" fmla="*/ 15 h 15"/>
                <a:gd name="T6" fmla="*/ 0 w 282"/>
                <a:gd name="T7" fmla="*/ 0 h 15"/>
                <a:gd name="T8" fmla="*/ 282 w 282"/>
                <a:gd name="T9" fmla="*/ 0 h 15"/>
              </a:gdLst>
              <a:ahLst/>
              <a:cxnLst>
                <a:cxn ang="0">
                  <a:pos x="T0" y="T1"/>
                </a:cxn>
                <a:cxn ang="0">
                  <a:pos x="T2" y="T3"/>
                </a:cxn>
                <a:cxn ang="0">
                  <a:pos x="T4" y="T5"/>
                </a:cxn>
                <a:cxn ang="0">
                  <a:pos x="T6" y="T7"/>
                </a:cxn>
                <a:cxn ang="0">
                  <a:pos x="T8" y="T9"/>
                </a:cxn>
              </a:cxnLst>
              <a:rect l="0" t="0" r="r" b="b"/>
              <a:pathLst>
                <a:path w="282" h="15">
                  <a:moveTo>
                    <a:pt x="282" y="0"/>
                  </a:moveTo>
                  <a:lnTo>
                    <a:pt x="280" y="15"/>
                  </a:lnTo>
                  <a:lnTo>
                    <a:pt x="1" y="15"/>
                  </a:lnTo>
                  <a:lnTo>
                    <a:pt x="0" y="0"/>
                  </a:lnTo>
                  <a:lnTo>
                    <a:pt x="28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0" name="ïśḻîdê"/>
            <p:cNvSpPr/>
            <p:nvPr/>
          </p:nvSpPr>
          <p:spPr bwMode="auto">
            <a:xfrm>
              <a:off x="3666917" y="4358089"/>
              <a:ext cx="434826" cy="21898"/>
            </a:xfrm>
            <a:custGeom>
              <a:avLst/>
              <a:gdLst>
                <a:gd name="T0" fmla="*/ 278 w 278"/>
                <a:gd name="T1" fmla="*/ 0 h 14"/>
                <a:gd name="T2" fmla="*/ 276 w 278"/>
                <a:gd name="T3" fmla="*/ 14 h 14"/>
                <a:gd name="T4" fmla="*/ 2 w 278"/>
                <a:gd name="T5" fmla="*/ 14 h 14"/>
                <a:gd name="T6" fmla="*/ 0 w 278"/>
                <a:gd name="T7" fmla="*/ 0 h 14"/>
                <a:gd name="T8" fmla="*/ 278 w 278"/>
                <a:gd name="T9" fmla="*/ 0 h 14"/>
              </a:gdLst>
              <a:ahLst/>
              <a:cxnLst>
                <a:cxn ang="0">
                  <a:pos x="T0" y="T1"/>
                </a:cxn>
                <a:cxn ang="0">
                  <a:pos x="T2" y="T3"/>
                </a:cxn>
                <a:cxn ang="0">
                  <a:pos x="T4" y="T5"/>
                </a:cxn>
                <a:cxn ang="0">
                  <a:pos x="T6" y="T7"/>
                </a:cxn>
                <a:cxn ang="0">
                  <a:pos x="T8" y="T9"/>
                </a:cxn>
              </a:cxnLst>
              <a:rect l="0" t="0" r="r" b="b"/>
              <a:pathLst>
                <a:path w="278" h="14">
                  <a:moveTo>
                    <a:pt x="278" y="0"/>
                  </a:moveTo>
                  <a:lnTo>
                    <a:pt x="276" y="14"/>
                  </a:lnTo>
                  <a:lnTo>
                    <a:pt x="2" y="14"/>
                  </a:lnTo>
                  <a:lnTo>
                    <a:pt x="0" y="0"/>
                  </a:lnTo>
                  <a:lnTo>
                    <a:pt x="278"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1" name="iŝlíḋè"/>
            <p:cNvSpPr/>
            <p:nvPr/>
          </p:nvSpPr>
          <p:spPr bwMode="auto">
            <a:xfrm>
              <a:off x="3671610" y="4390936"/>
              <a:ext cx="425442" cy="23462"/>
            </a:xfrm>
            <a:custGeom>
              <a:avLst/>
              <a:gdLst>
                <a:gd name="T0" fmla="*/ 272 w 272"/>
                <a:gd name="T1" fmla="*/ 0 h 15"/>
                <a:gd name="T2" fmla="*/ 270 w 272"/>
                <a:gd name="T3" fmla="*/ 15 h 15"/>
                <a:gd name="T4" fmla="*/ 2 w 272"/>
                <a:gd name="T5" fmla="*/ 15 h 15"/>
                <a:gd name="T6" fmla="*/ 0 w 272"/>
                <a:gd name="T7" fmla="*/ 0 h 15"/>
                <a:gd name="T8" fmla="*/ 272 w 272"/>
                <a:gd name="T9" fmla="*/ 0 h 15"/>
              </a:gdLst>
              <a:ahLst/>
              <a:cxnLst>
                <a:cxn ang="0">
                  <a:pos x="T0" y="T1"/>
                </a:cxn>
                <a:cxn ang="0">
                  <a:pos x="T2" y="T3"/>
                </a:cxn>
                <a:cxn ang="0">
                  <a:pos x="T4" y="T5"/>
                </a:cxn>
                <a:cxn ang="0">
                  <a:pos x="T6" y="T7"/>
                </a:cxn>
                <a:cxn ang="0">
                  <a:pos x="T8" y="T9"/>
                </a:cxn>
              </a:cxnLst>
              <a:rect l="0" t="0" r="r" b="b"/>
              <a:pathLst>
                <a:path w="272" h="15">
                  <a:moveTo>
                    <a:pt x="272" y="0"/>
                  </a:moveTo>
                  <a:lnTo>
                    <a:pt x="270" y="15"/>
                  </a:lnTo>
                  <a:lnTo>
                    <a:pt x="2" y="15"/>
                  </a:lnTo>
                  <a:lnTo>
                    <a:pt x="0" y="0"/>
                  </a:lnTo>
                  <a:lnTo>
                    <a:pt x="27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2" name="ïš1îdè"/>
            <p:cNvSpPr/>
            <p:nvPr/>
          </p:nvSpPr>
          <p:spPr bwMode="auto">
            <a:xfrm>
              <a:off x="4086102" y="1580206"/>
              <a:ext cx="359748" cy="36131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3" name="ïšľiḓè"/>
            <p:cNvSpPr/>
            <p:nvPr/>
          </p:nvSpPr>
          <p:spPr bwMode="auto">
            <a:xfrm>
              <a:off x="3776406" y="1220457"/>
              <a:ext cx="223670" cy="222106"/>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4" name="iSḻídê"/>
            <p:cNvSpPr/>
            <p:nvPr/>
          </p:nvSpPr>
          <p:spPr bwMode="auto">
            <a:xfrm>
              <a:off x="3235219" y="1511384"/>
              <a:ext cx="137643" cy="13764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pic>
        <p:nvPicPr>
          <p:cNvPr id="4" name="图片 3"/>
          <p:cNvPicPr>
            <a:picLocks noChangeAspect="1"/>
          </p:cNvPicPr>
          <p:nvPr/>
        </p:nvPicPr>
        <p:blipFill>
          <a:blip r:embed="rId2"/>
          <a:stretch>
            <a:fillRect/>
          </a:stretch>
        </p:blipFill>
        <p:spPr>
          <a:xfrm>
            <a:off x="328260" y="832533"/>
            <a:ext cx="8565849" cy="35857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60ca981-eff5-43b5-9698-d30bbf3f259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1935" y="3947400"/>
            <a:ext cx="2555367" cy="2134829"/>
            <a:chOff x="3235219" y="1039019"/>
            <a:chExt cx="5721563" cy="4779962"/>
          </a:xfrm>
        </p:grpSpPr>
        <p:sp>
          <p:nvSpPr>
            <p:cNvPr id="11" name="ïsḷïḍé"/>
            <p:cNvSpPr/>
            <p:nvPr/>
          </p:nvSpPr>
          <p:spPr bwMode="auto">
            <a:xfrm>
              <a:off x="3513633" y="1039019"/>
              <a:ext cx="5099042" cy="3259633"/>
            </a:xfrm>
            <a:custGeom>
              <a:avLst/>
              <a:gdLst>
                <a:gd name="T0" fmla="*/ 1101 w 3562"/>
                <a:gd name="T1" fmla="*/ 126 h 2280"/>
                <a:gd name="T2" fmla="*/ 1569 w 3562"/>
                <a:gd name="T3" fmla="*/ 9 h 2280"/>
                <a:gd name="T4" fmla="*/ 2976 w 3562"/>
                <a:gd name="T5" fmla="*/ 574 h 2280"/>
                <a:gd name="T6" fmla="*/ 3366 w 3562"/>
                <a:gd name="T7" fmla="*/ 932 h 2280"/>
                <a:gd name="T8" fmla="*/ 3231 w 3562"/>
                <a:gd name="T9" fmla="*/ 1865 h 2280"/>
                <a:gd name="T10" fmla="*/ 2911 w 3562"/>
                <a:gd name="T11" fmla="*/ 2064 h 2280"/>
                <a:gd name="T12" fmla="*/ 2252 w 3562"/>
                <a:gd name="T13" fmla="*/ 2264 h 2280"/>
                <a:gd name="T14" fmla="*/ 1753 w 3562"/>
                <a:gd name="T15" fmla="*/ 2245 h 2280"/>
                <a:gd name="T16" fmla="*/ 461 w 3562"/>
                <a:gd name="T17" fmla="*/ 1807 h 2280"/>
                <a:gd name="T18" fmla="*/ 69 w 3562"/>
                <a:gd name="T19" fmla="*/ 1407 h 2280"/>
                <a:gd name="T20" fmla="*/ 214 w 3562"/>
                <a:gd name="T21" fmla="*/ 927 h 2280"/>
                <a:gd name="T22" fmla="*/ 451 w 3562"/>
                <a:gd name="T23" fmla="*/ 850 h 2280"/>
                <a:gd name="T24" fmla="*/ 804 w 3562"/>
                <a:gd name="T25" fmla="*/ 747 h 2280"/>
                <a:gd name="T26" fmla="*/ 1028 w 3562"/>
                <a:gd name="T27" fmla="*/ 470 h 2280"/>
                <a:gd name="T28" fmla="*/ 1101 w 3562"/>
                <a:gd name="T29" fmla="*/ 126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2" h="2280">
                  <a:moveTo>
                    <a:pt x="1101" y="126"/>
                  </a:moveTo>
                  <a:cubicBezTo>
                    <a:pt x="1218" y="22"/>
                    <a:pt x="1402" y="0"/>
                    <a:pt x="1569" y="9"/>
                  </a:cubicBezTo>
                  <a:cubicBezTo>
                    <a:pt x="2093" y="35"/>
                    <a:pt x="2566" y="288"/>
                    <a:pt x="2976" y="574"/>
                  </a:cubicBezTo>
                  <a:cubicBezTo>
                    <a:pt x="3124" y="678"/>
                    <a:pt x="3270" y="790"/>
                    <a:pt x="3366" y="932"/>
                  </a:cubicBezTo>
                  <a:cubicBezTo>
                    <a:pt x="3562" y="1223"/>
                    <a:pt x="3504" y="1625"/>
                    <a:pt x="3231" y="1865"/>
                  </a:cubicBezTo>
                  <a:cubicBezTo>
                    <a:pt x="3139" y="1946"/>
                    <a:pt x="3026" y="2009"/>
                    <a:pt x="2911" y="2064"/>
                  </a:cubicBezTo>
                  <a:cubicBezTo>
                    <a:pt x="2706" y="2163"/>
                    <a:pt x="2485" y="2242"/>
                    <a:pt x="2252" y="2264"/>
                  </a:cubicBezTo>
                  <a:cubicBezTo>
                    <a:pt x="2086" y="2280"/>
                    <a:pt x="1918" y="2267"/>
                    <a:pt x="1753" y="2245"/>
                  </a:cubicBezTo>
                  <a:cubicBezTo>
                    <a:pt x="1292" y="2182"/>
                    <a:pt x="840" y="2044"/>
                    <a:pt x="461" y="1807"/>
                  </a:cubicBezTo>
                  <a:cubicBezTo>
                    <a:pt x="294" y="1704"/>
                    <a:pt x="138" y="1575"/>
                    <a:pt x="69" y="1407"/>
                  </a:cubicBezTo>
                  <a:cubicBezTo>
                    <a:pt x="0" y="1239"/>
                    <a:pt x="44" y="1026"/>
                    <a:pt x="214" y="927"/>
                  </a:cubicBezTo>
                  <a:cubicBezTo>
                    <a:pt x="284" y="886"/>
                    <a:pt x="368" y="867"/>
                    <a:pt x="451" y="850"/>
                  </a:cubicBezTo>
                  <a:cubicBezTo>
                    <a:pt x="572" y="824"/>
                    <a:pt x="695" y="799"/>
                    <a:pt x="804" y="747"/>
                  </a:cubicBezTo>
                  <a:cubicBezTo>
                    <a:pt x="917" y="693"/>
                    <a:pt x="1050" y="589"/>
                    <a:pt x="1028" y="470"/>
                  </a:cubicBezTo>
                  <a:cubicBezTo>
                    <a:pt x="1004" y="342"/>
                    <a:pt x="985" y="230"/>
                    <a:pt x="1101" y="126"/>
                  </a:cubicBezTo>
                </a:path>
              </a:pathLst>
            </a:custGeom>
            <a:solidFill>
              <a:srgbClr val="6C63FF">
                <a:alpha val="20000"/>
              </a:srgbClr>
            </a:solidFill>
            <a:ln>
              <a:noFill/>
            </a:ln>
          </p:spPr>
          <p:txBody>
            <a:bodyPr anchor="ctr"/>
            <a:lstStyle/>
            <a:p>
              <a:pPr algn="ctr"/>
              <a:endParaRPr sz="1350"/>
            </a:p>
          </p:txBody>
        </p:sp>
        <p:sp>
          <p:nvSpPr>
            <p:cNvPr id="12" name="ï$ľïḓê"/>
            <p:cNvSpPr/>
            <p:nvPr/>
          </p:nvSpPr>
          <p:spPr bwMode="auto">
            <a:xfrm>
              <a:off x="7153348" y="4259550"/>
              <a:ext cx="660060" cy="617829"/>
            </a:xfrm>
            <a:custGeom>
              <a:avLst/>
              <a:gdLst>
                <a:gd name="T0" fmla="*/ 7 w 461"/>
                <a:gd name="T1" fmla="*/ 433 h 433"/>
                <a:gd name="T2" fmla="*/ 8 w 461"/>
                <a:gd name="T3" fmla="*/ 432 h 433"/>
                <a:gd name="T4" fmla="*/ 80 w 461"/>
                <a:gd name="T5" fmla="*/ 333 h 433"/>
                <a:gd name="T6" fmla="*/ 256 w 461"/>
                <a:gd name="T7" fmla="*/ 206 h 433"/>
                <a:gd name="T8" fmla="*/ 256 w 461"/>
                <a:gd name="T9" fmla="*/ 206 h 433"/>
                <a:gd name="T10" fmla="*/ 415 w 461"/>
                <a:gd name="T11" fmla="*/ 87 h 433"/>
                <a:gd name="T12" fmla="*/ 415 w 461"/>
                <a:gd name="T13" fmla="*/ 87 h 433"/>
                <a:gd name="T14" fmla="*/ 461 w 461"/>
                <a:gd name="T15" fmla="*/ 3 h 433"/>
                <a:gd name="T16" fmla="*/ 454 w 461"/>
                <a:gd name="T17" fmla="*/ 0 h 433"/>
                <a:gd name="T18" fmla="*/ 408 w 461"/>
                <a:gd name="T19" fmla="*/ 83 h 433"/>
                <a:gd name="T20" fmla="*/ 408 w 461"/>
                <a:gd name="T21" fmla="*/ 83 h 433"/>
                <a:gd name="T22" fmla="*/ 254 w 461"/>
                <a:gd name="T23" fmla="*/ 198 h 433"/>
                <a:gd name="T24" fmla="*/ 254 w 461"/>
                <a:gd name="T25" fmla="*/ 198 h 433"/>
                <a:gd name="T26" fmla="*/ 70 w 461"/>
                <a:gd name="T27" fmla="*/ 333 h 433"/>
                <a:gd name="T28" fmla="*/ 0 w 461"/>
                <a:gd name="T29" fmla="*/ 429 h 433"/>
                <a:gd name="T30" fmla="*/ 7 w 461"/>
                <a:gd name="T31"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433">
                  <a:moveTo>
                    <a:pt x="7" y="433"/>
                  </a:moveTo>
                  <a:cubicBezTo>
                    <a:pt x="8" y="432"/>
                    <a:pt x="8" y="432"/>
                    <a:pt x="8" y="432"/>
                  </a:cubicBezTo>
                  <a:cubicBezTo>
                    <a:pt x="10" y="427"/>
                    <a:pt x="37" y="383"/>
                    <a:pt x="80" y="333"/>
                  </a:cubicBezTo>
                  <a:cubicBezTo>
                    <a:pt x="123" y="284"/>
                    <a:pt x="184" y="230"/>
                    <a:pt x="256" y="206"/>
                  </a:cubicBezTo>
                  <a:cubicBezTo>
                    <a:pt x="256" y="206"/>
                    <a:pt x="256" y="206"/>
                    <a:pt x="256" y="206"/>
                  </a:cubicBezTo>
                  <a:cubicBezTo>
                    <a:pt x="320" y="184"/>
                    <a:pt x="376" y="143"/>
                    <a:pt x="415" y="87"/>
                  </a:cubicBezTo>
                  <a:cubicBezTo>
                    <a:pt x="415" y="87"/>
                    <a:pt x="415" y="87"/>
                    <a:pt x="415" y="87"/>
                  </a:cubicBezTo>
                  <a:cubicBezTo>
                    <a:pt x="433" y="61"/>
                    <a:pt x="448" y="33"/>
                    <a:pt x="461" y="3"/>
                  </a:cubicBezTo>
                  <a:cubicBezTo>
                    <a:pt x="454" y="0"/>
                    <a:pt x="454" y="0"/>
                    <a:pt x="454" y="0"/>
                  </a:cubicBezTo>
                  <a:cubicBezTo>
                    <a:pt x="441" y="29"/>
                    <a:pt x="426" y="57"/>
                    <a:pt x="408" y="83"/>
                  </a:cubicBezTo>
                  <a:cubicBezTo>
                    <a:pt x="408" y="83"/>
                    <a:pt x="408" y="83"/>
                    <a:pt x="408" y="83"/>
                  </a:cubicBezTo>
                  <a:cubicBezTo>
                    <a:pt x="371" y="137"/>
                    <a:pt x="316" y="177"/>
                    <a:pt x="254" y="198"/>
                  </a:cubicBezTo>
                  <a:cubicBezTo>
                    <a:pt x="254" y="198"/>
                    <a:pt x="254" y="198"/>
                    <a:pt x="254" y="198"/>
                  </a:cubicBezTo>
                  <a:cubicBezTo>
                    <a:pt x="177" y="224"/>
                    <a:pt x="114" y="282"/>
                    <a:pt x="70" y="333"/>
                  </a:cubicBezTo>
                  <a:cubicBezTo>
                    <a:pt x="26" y="384"/>
                    <a:pt x="0" y="428"/>
                    <a:pt x="0" y="429"/>
                  </a:cubicBezTo>
                  <a:cubicBezTo>
                    <a:pt x="7" y="433"/>
                    <a:pt x="7" y="433"/>
                    <a:pt x="7" y="433"/>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 name="íŝlídé"/>
            <p:cNvSpPr/>
            <p:nvPr/>
          </p:nvSpPr>
          <p:spPr bwMode="auto">
            <a:xfrm>
              <a:off x="7804024" y="4101573"/>
              <a:ext cx="164233" cy="161105"/>
            </a:xfrm>
            <a:custGeom>
              <a:avLst/>
              <a:gdLst>
                <a:gd name="T0" fmla="*/ 98 w 115"/>
                <a:gd name="T1" fmla="*/ 79 h 113"/>
                <a:gd name="T2" fmla="*/ 0 w 115"/>
                <a:gd name="T3" fmla="*/ 113 h 113"/>
                <a:gd name="T4" fmla="*/ 37 w 115"/>
                <a:gd name="T5" fmla="*/ 17 h 113"/>
                <a:gd name="T6" fmla="*/ 98 w 115"/>
                <a:gd name="T7" fmla="*/ 18 h 113"/>
                <a:gd name="T8" fmla="*/ 98 w 115"/>
                <a:gd name="T9" fmla="*/ 79 h 113"/>
              </a:gdLst>
              <a:ahLst/>
              <a:cxnLst>
                <a:cxn ang="0">
                  <a:pos x="T0" y="T1"/>
                </a:cxn>
                <a:cxn ang="0">
                  <a:pos x="T2" y="T3"/>
                </a:cxn>
                <a:cxn ang="0">
                  <a:pos x="T4" y="T5"/>
                </a:cxn>
                <a:cxn ang="0">
                  <a:pos x="T6" y="T7"/>
                </a:cxn>
                <a:cxn ang="0">
                  <a:pos x="T8" y="T9"/>
                </a:cxn>
              </a:cxnLst>
              <a:rect l="0" t="0" r="r" b="b"/>
              <a:pathLst>
                <a:path w="115" h="113">
                  <a:moveTo>
                    <a:pt x="98" y="79"/>
                  </a:moveTo>
                  <a:cubicBezTo>
                    <a:pt x="80" y="96"/>
                    <a:pt x="0" y="113"/>
                    <a:pt x="0" y="113"/>
                  </a:cubicBezTo>
                  <a:cubicBezTo>
                    <a:pt x="0" y="113"/>
                    <a:pt x="20" y="33"/>
                    <a:pt x="37" y="17"/>
                  </a:cubicBezTo>
                  <a:cubicBezTo>
                    <a:pt x="54" y="0"/>
                    <a:pt x="82" y="0"/>
                    <a:pt x="98" y="18"/>
                  </a:cubicBezTo>
                  <a:cubicBezTo>
                    <a:pt x="115" y="35"/>
                    <a:pt x="115" y="62"/>
                    <a:pt x="98" y="7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 name="iṥľíďê"/>
            <p:cNvSpPr/>
            <p:nvPr/>
          </p:nvSpPr>
          <p:spPr bwMode="auto">
            <a:xfrm>
              <a:off x="7735202" y="4292396"/>
              <a:ext cx="198644" cy="134515"/>
            </a:xfrm>
            <a:custGeom>
              <a:avLst/>
              <a:gdLst>
                <a:gd name="T0" fmla="*/ 100 w 139"/>
                <a:gd name="T1" fmla="*/ 90 h 95"/>
                <a:gd name="T2" fmla="*/ 0 w 139"/>
                <a:gd name="T3" fmla="*/ 66 h 95"/>
                <a:gd name="T4" fmla="*/ 83 w 139"/>
                <a:gd name="T5" fmla="*/ 5 h 95"/>
                <a:gd name="T6" fmla="*/ 135 w 139"/>
                <a:gd name="T7" fmla="*/ 39 h 95"/>
                <a:gd name="T8" fmla="*/ 100 w 139"/>
                <a:gd name="T9" fmla="*/ 90 h 95"/>
                <a:gd name="T10" fmla="*/ 100 w 139"/>
                <a:gd name="T11" fmla="*/ 90 h 95"/>
              </a:gdLst>
              <a:ahLst/>
              <a:cxnLst>
                <a:cxn ang="0">
                  <a:pos x="T0" y="T1"/>
                </a:cxn>
                <a:cxn ang="0">
                  <a:pos x="T2" y="T3"/>
                </a:cxn>
                <a:cxn ang="0">
                  <a:pos x="T4" y="T5"/>
                </a:cxn>
                <a:cxn ang="0">
                  <a:pos x="T6" y="T7"/>
                </a:cxn>
                <a:cxn ang="0">
                  <a:pos x="T8" y="T9"/>
                </a:cxn>
                <a:cxn ang="0">
                  <a:pos x="T10" y="T11"/>
                </a:cxn>
              </a:cxnLst>
              <a:rect l="0" t="0" r="r" b="b"/>
              <a:pathLst>
                <a:path w="139" h="95">
                  <a:moveTo>
                    <a:pt x="100" y="90"/>
                  </a:moveTo>
                  <a:cubicBezTo>
                    <a:pt x="77" y="95"/>
                    <a:pt x="0" y="66"/>
                    <a:pt x="0" y="66"/>
                  </a:cubicBezTo>
                  <a:cubicBezTo>
                    <a:pt x="0" y="66"/>
                    <a:pt x="60" y="10"/>
                    <a:pt x="83" y="5"/>
                  </a:cubicBezTo>
                  <a:cubicBezTo>
                    <a:pt x="107" y="0"/>
                    <a:pt x="130" y="15"/>
                    <a:pt x="135" y="39"/>
                  </a:cubicBezTo>
                  <a:cubicBezTo>
                    <a:pt x="139" y="62"/>
                    <a:pt x="124" y="85"/>
                    <a:pt x="100" y="90"/>
                  </a:cubicBezTo>
                  <a:cubicBezTo>
                    <a:pt x="100" y="90"/>
                    <a:pt x="100" y="90"/>
                    <a:pt x="100"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 name="išḻïḑè"/>
            <p:cNvSpPr/>
            <p:nvPr/>
          </p:nvSpPr>
          <p:spPr bwMode="auto">
            <a:xfrm>
              <a:off x="7536558" y="4514501"/>
              <a:ext cx="197080" cy="140771"/>
            </a:xfrm>
            <a:custGeom>
              <a:avLst/>
              <a:gdLst>
                <a:gd name="T0" fmla="*/ 74 w 138"/>
                <a:gd name="T1" fmla="*/ 90 h 98"/>
                <a:gd name="T2" fmla="*/ 0 w 138"/>
                <a:gd name="T3" fmla="*/ 18 h 98"/>
                <a:gd name="T4" fmla="*/ 103 w 138"/>
                <a:gd name="T5" fmla="*/ 8 h 98"/>
                <a:gd name="T6" fmla="*/ 131 w 138"/>
                <a:gd name="T7" fmla="*/ 62 h 98"/>
                <a:gd name="T8" fmla="*/ 76 w 138"/>
                <a:gd name="T9" fmla="*/ 90 h 98"/>
                <a:gd name="T10" fmla="*/ 74 w 138"/>
                <a:gd name="T11" fmla="*/ 90 h 98"/>
                <a:gd name="T12" fmla="*/ 74 w 138"/>
                <a:gd name="T13" fmla="*/ 90 h 98"/>
              </a:gdLst>
              <a:ahLst/>
              <a:cxnLst>
                <a:cxn ang="0">
                  <a:pos x="T0" y="T1"/>
                </a:cxn>
                <a:cxn ang="0">
                  <a:pos x="T2" y="T3"/>
                </a:cxn>
                <a:cxn ang="0">
                  <a:pos x="T4" y="T5"/>
                </a:cxn>
                <a:cxn ang="0">
                  <a:pos x="T6" y="T7"/>
                </a:cxn>
                <a:cxn ang="0">
                  <a:pos x="T8" y="T9"/>
                </a:cxn>
                <a:cxn ang="0">
                  <a:pos x="T10" y="T11"/>
                </a:cxn>
                <a:cxn ang="0">
                  <a:pos x="T12" y="T13"/>
                </a:cxn>
              </a:cxnLst>
              <a:rect l="0" t="0" r="r" b="b"/>
              <a:pathLst>
                <a:path w="138" h="98">
                  <a:moveTo>
                    <a:pt x="74" y="90"/>
                  </a:moveTo>
                  <a:cubicBezTo>
                    <a:pt x="52" y="82"/>
                    <a:pt x="0" y="18"/>
                    <a:pt x="0" y="18"/>
                  </a:cubicBezTo>
                  <a:cubicBezTo>
                    <a:pt x="0" y="18"/>
                    <a:pt x="80" y="0"/>
                    <a:pt x="103" y="8"/>
                  </a:cubicBezTo>
                  <a:cubicBezTo>
                    <a:pt x="125" y="15"/>
                    <a:pt x="138" y="39"/>
                    <a:pt x="131" y="62"/>
                  </a:cubicBezTo>
                  <a:cubicBezTo>
                    <a:pt x="123" y="85"/>
                    <a:pt x="99" y="98"/>
                    <a:pt x="76" y="90"/>
                  </a:cubicBezTo>
                  <a:cubicBezTo>
                    <a:pt x="75" y="90"/>
                    <a:pt x="75" y="90"/>
                    <a:pt x="74" y="90"/>
                  </a:cubicBezTo>
                  <a:cubicBezTo>
                    <a:pt x="74" y="90"/>
                    <a:pt x="74" y="90"/>
                    <a:pt x="74"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 name="íṣľíḑè"/>
            <p:cNvSpPr/>
            <p:nvPr/>
          </p:nvSpPr>
          <p:spPr bwMode="auto">
            <a:xfrm>
              <a:off x="7305068" y="4644324"/>
              <a:ext cx="198644" cy="132951"/>
            </a:xfrm>
            <a:custGeom>
              <a:avLst/>
              <a:gdLst>
                <a:gd name="T0" fmla="*/ 85 w 139"/>
                <a:gd name="T1" fmla="*/ 89 h 93"/>
                <a:gd name="T2" fmla="*/ 0 w 139"/>
                <a:gd name="T3" fmla="*/ 31 h 93"/>
                <a:gd name="T4" fmla="*/ 99 w 139"/>
                <a:gd name="T5" fmla="*/ 4 h 93"/>
                <a:gd name="T6" fmla="*/ 135 w 139"/>
                <a:gd name="T7" fmla="*/ 53 h 93"/>
                <a:gd name="T8" fmla="*/ 86 w 139"/>
                <a:gd name="T9" fmla="*/ 90 h 93"/>
                <a:gd name="T10" fmla="*/ 85 w 139"/>
                <a:gd name="T11" fmla="*/ 89 h 93"/>
              </a:gdLst>
              <a:ahLst/>
              <a:cxnLst>
                <a:cxn ang="0">
                  <a:pos x="T0" y="T1"/>
                </a:cxn>
                <a:cxn ang="0">
                  <a:pos x="T2" y="T3"/>
                </a:cxn>
                <a:cxn ang="0">
                  <a:pos x="T4" y="T5"/>
                </a:cxn>
                <a:cxn ang="0">
                  <a:pos x="T6" y="T7"/>
                </a:cxn>
                <a:cxn ang="0">
                  <a:pos x="T8" y="T9"/>
                </a:cxn>
                <a:cxn ang="0">
                  <a:pos x="T10" y="T11"/>
                </a:cxn>
              </a:cxnLst>
              <a:rect l="0" t="0" r="r" b="b"/>
              <a:pathLst>
                <a:path w="139" h="93">
                  <a:moveTo>
                    <a:pt x="85" y="89"/>
                  </a:moveTo>
                  <a:cubicBezTo>
                    <a:pt x="61" y="85"/>
                    <a:pt x="0" y="31"/>
                    <a:pt x="0" y="31"/>
                  </a:cubicBezTo>
                  <a:cubicBezTo>
                    <a:pt x="0" y="31"/>
                    <a:pt x="75" y="0"/>
                    <a:pt x="99" y="4"/>
                  </a:cubicBezTo>
                  <a:cubicBezTo>
                    <a:pt x="123" y="7"/>
                    <a:pt x="139" y="30"/>
                    <a:pt x="135" y="53"/>
                  </a:cubicBezTo>
                  <a:cubicBezTo>
                    <a:pt x="132" y="77"/>
                    <a:pt x="109" y="93"/>
                    <a:pt x="86" y="90"/>
                  </a:cubicBezTo>
                  <a:cubicBezTo>
                    <a:pt x="85" y="89"/>
                    <a:pt x="85" y="89"/>
                    <a:pt x="85" y="8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 name="îṥľîḓê"/>
            <p:cNvSpPr/>
            <p:nvPr/>
          </p:nvSpPr>
          <p:spPr bwMode="auto">
            <a:xfrm>
              <a:off x="7639790" y="4234524"/>
              <a:ext cx="123566" cy="195516"/>
            </a:xfrm>
            <a:custGeom>
              <a:avLst/>
              <a:gdLst>
                <a:gd name="T0" fmla="*/ 0 w 87"/>
                <a:gd name="T1" fmla="*/ 43 h 137"/>
                <a:gd name="T2" fmla="*/ 44 w 87"/>
                <a:gd name="T3" fmla="*/ 137 h 137"/>
                <a:gd name="T4" fmla="*/ 87 w 87"/>
                <a:gd name="T5" fmla="*/ 43 h 137"/>
                <a:gd name="T6" fmla="*/ 44 w 87"/>
                <a:gd name="T7" fmla="*/ 0 h 137"/>
                <a:gd name="T8" fmla="*/ 0 w 87"/>
                <a:gd name="T9" fmla="*/ 43 h 137"/>
                <a:gd name="T10" fmla="*/ 0 w 87"/>
                <a:gd name="T11" fmla="*/ 43 h 137"/>
              </a:gdLst>
              <a:ahLst/>
              <a:cxnLst>
                <a:cxn ang="0">
                  <a:pos x="T0" y="T1"/>
                </a:cxn>
                <a:cxn ang="0">
                  <a:pos x="T2" y="T3"/>
                </a:cxn>
                <a:cxn ang="0">
                  <a:pos x="T4" y="T5"/>
                </a:cxn>
                <a:cxn ang="0">
                  <a:pos x="T6" y="T7"/>
                </a:cxn>
                <a:cxn ang="0">
                  <a:pos x="T8" y="T9"/>
                </a:cxn>
                <a:cxn ang="0">
                  <a:pos x="T10" y="T11"/>
                </a:cxn>
              </a:cxnLst>
              <a:rect l="0" t="0" r="r" b="b"/>
              <a:pathLst>
                <a:path w="87" h="137">
                  <a:moveTo>
                    <a:pt x="0" y="43"/>
                  </a:moveTo>
                  <a:cubicBezTo>
                    <a:pt x="0" y="67"/>
                    <a:pt x="44" y="137"/>
                    <a:pt x="44" y="137"/>
                  </a:cubicBezTo>
                  <a:cubicBezTo>
                    <a:pt x="44" y="137"/>
                    <a:pt x="87" y="67"/>
                    <a:pt x="87" y="43"/>
                  </a:cubicBezTo>
                  <a:cubicBezTo>
                    <a:pt x="87" y="19"/>
                    <a:pt x="68" y="0"/>
                    <a:pt x="44" y="0"/>
                  </a:cubicBezTo>
                  <a:cubicBezTo>
                    <a:pt x="20" y="0"/>
                    <a:pt x="0" y="19"/>
                    <a:pt x="0" y="43"/>
                  </a:cubicBezTo>
                  <a:cubicBezTo>
                    <a:pt x="0" y="43"/>
                    <a:pt x="0" y="43"/>
                    <a:pt x="0" y="43"/>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 name="išļiḓé"/>
            <p:cNvSpPr/>
            <p:nvPr/>
          </p:nvSpPr>
          <p:spPr bwMode="auto">
            <a:xfrm>
              <a:off x="7377017" y="4361217"/>
              <a:ext cx="140771" cy="198644"/>
            </a:xfrm>
            <a:custGeom>
              <a:avLst/>
              <a:gdLst>
                <a:gd name="T0" fmla="*/ 8 w 98"/>
                <a:gd name="T1" fmla="*/ 62 h 138"/>
                <a:gd name="T2" fmla="*/ 77 w 98"/>
                <a:gd name="T3" fmla="*/ 138 h 138"/>
                <a:gd name="T4" fmla="*/ 90 w 98"/>
                <a:gd name="T5" fmla="*/ 36 h 138"/>
                <a:gd name="T6" fmla="*/ 36 w 98"/>
                <a:gd name="T7" fmla="*/ 7 h 138"/>
                <a:gd name="T8" fmla="*/ 8 w 98"/>
                <a:gd name="T9" fmla="*/ 62 h 138"/>
              </a:gdLst>
              <a:ahLst/>
              <a:cxnLst>
                <a:cxn ang="0">
                  <a:pos x="T0" y="T1"/>
                </a:cxn>
                <a:cxn ang="0">
                  <a:pos x="T2" y="T3"/>
                </a:cxn>
                <a:cxn ang="0">
                  <a:pos x="T4" y="T5"/>
                </a:cxn>
                <a:cxn ang="0">
                  <a:pos x="T6" y="T7"/>
                </a:cxn>
                <a:cxn ang="0">
                  <a:pos x="T8" y="T9"/>
                </a:cxn>
              </a:cxnLst>
              <a:rect l="0" t="0" r="r" b="b"/>
              <a:pathLst>
                <a:path w="98" h="138">
                  <a:moveTo>
                    <a:pt x="8" y="62"/>
                  </a:moveTo>
                  <a:cubicBezTo>
                    <a:pt x="15" y="84"/>
                    <a:pt x="77" y="138"/>
                    <a:pt x="77" y="138"/>
                  </a:cubicBezTo>
                  <a:cubicBezTo>
                    <a:pt x="77" y="138"/>
                    <a:pt x="98" y="59"/>
                    <a:pt x="90" y="36"/>
                  </a:cubicBezTo>
                  <a:cubicBezTo>
                    <a:pt x="83" y="13"/>
                    <a:pt x="59" y="0"/>
                    <a:pt x="36" y="7"/>
                  </a:cubicBezTo>
                  <a:cubicBezTo>
                    <a:pt x="13" y="14"/>
                    <a:pt x="0" y="39"/>
                    <a:pt x="8" y="6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 name="iṥlíďe"/>
            <p:cNvSpPr/>
            <p:nvPr/>
          </p:nvSpPr>
          <p:spPr bwMode="auto">
            <a:xfrm>
              <a:off x="7159605" y="4558297"/>
              <a:ext cx="131386" cy="198644"/>
            </a:xfrm>
            <a:custGeom>
              <a:avLst/>
              <a:gdLst>
                <a:gd name="T0" fmla="*/ 3 w 92"/>
                <a:gd name="T1" fmla="*/ 52 h 139"/>
                <a:gd name="T2" fmla="*/ 59 w 92"/>
                <a:gd name="T3" fmla="*/ 139 h 139"/>
                <a:gd name="T4" fmla="*/ 89 w 92"/>
                <a:gd name="T5" fmla="*/ 41 h 139"/>
                <a:gd name="T6" fmla="*/ 40 w 92"/>
                <a:gd name="T7" fmla="*/ 3 h 139"/>
                <a:gd name="T8" fmla="*/ 3 w 92"/>
                <a:gd name="T9" fmla="*/ 52 h 139"/>
              </a:gdLst>
              <a:ahLst/>
              <a:cxnLst>
                <a:cxn ang="0">
                  <a:pos x="T0" y="T1"/>
                </a:cxn>
                <a:cxn ang="0">
                  <a:pos x="T2" y="T3"/>
                </a:cxn>
                <a:cxn ang="0">
                  <a:pos x="T4" y="T5"/>
                </a:cxn>
                <a:cxn ang="0">
                  <a:pos x="T6" y="T7"/>
                </a:cxn>
                <a:cxn ang="0">
                  <a:pos x="T8" y="T9"/>
                </a:cxn>
              </a:cxnLst>
              <a:rect l="0" t="0" r="r" b="b"/>
              <a:pathLst>
                <a:path w="92" h="139">
                  <a:moveTo>
                    <a:pt x="3" y="52"/>
                  </a:moveTo>
                  <a:cubicBezTo>
                    <a:pt x="6" y="76"/>
                    <a:pt x="59" y="139"/>
                    <a:pt x="59" y="139"/>
                  </a:cubicBezTo>
                  <a:cubicBezTo>
                    <a:pt x="59" y="139"/>
                    <a:pt x="92" y="64"/>
                    <a:pt x="89" y="41"/>
                  </a:cubicBezTo>
                  <a:cubicBezTo>
                    <a:pt x="86" y="17"/>
                    <a:pt x="64" y="0"/>
                    <a:pt x="40" y="3"/>
                  </a:cubicBezTo>
                  <a:cubicBezTo>
                    <a:pt x="17" y="7"/>
                    <a:pt x="0" y="28"/>
                    <a:pt x="3" y="5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 name="íṡ1ïḑè"/>
            <p:cNvSpPr/>
            <p:nvPr/>
          </p:nvSpPr>
          <p:spPr bwMode="auto">
            <a:xfrm>
              <a:off x="7804024" y="4107829"/>
              <a:ext cx="159541" cy="154849"/>
            </a:xfrm>
            <a:custGeom>
              <a:avLst/>
              <a:gdLst>
                <a:gd name="T0" fmla="*/ 67 w 111"/>
                <a:gd name="T1" fmla="*/ 0 h 109"/>
                <a:gd name="T2" fmla="*/ 37 w 111"/>
                <a:gd name="T3" fmla="*/ 13 h 109"/>
                <a:gd name="T4" fmla="*/ 1 w 111"/>
                <a:gd name="T5" fmla="*/ 107 h 109"/>
                <a:gd name="T6" fmla="*/ 0 w 111"/>
                <a:gd name="T7" fmla="*/ 109 h 109"/>
                <a:gd name="T8" fmla="*/ 98 w 111"/>
                <a:gd name="T9" fmla="*/ 75 h 109"/>
                <a:gd name="T10" fmla="*/ 111 w 111"/>
                <a:gd name="T11" fmla="*/ 44 h 109"/>
                <a:gd name="T12" fmla="*/ 98 w 111"/>
                <a:gd name="T13" fmla="*/ 14 h 109"/>
                <a:gd name="T14" fmla="*/ 67 w 11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9">
                  <a:moveTo>
                    <a:pt x="67" y="0"/>
                  </a:moveTo>
                  <a:cubicBezTo>
                    <a:pt x="56" y="0"/>
                    <a:pt x="46" y="4"/>
                    <a:pt x="37" y="13"/>
                  </a:cubicBezTo>
                  <a:cubicBezTo>
                    <a:pt x="21" y="28"/>
                    <a:pt x="4" y="95"/>
                    <a:pt x="1" y="107"/>
                  </a:cubicBezTo>
                  <a:cubicBezTo>
                    <a:pt x="0" y="108"/>
                    <a:pt x="0" y="109"/>
                    <a:pt x="0" y="109"/>
                  </a:cubicBezTo>
                  <a:cubicBezTo>
                    <a:pt x="0" y="109"/>
                    <a:pt x="80" y="92"/>
                    <a:pt x="98" y="75"/>
                  </a:cubicBezTo>
                  <a:cubicBezTo>
                    <a:pt x="106" y="66"/>
                    <a:pt x="111" y="55"/>
                    <a:pt x="111" y="44"/>
                  </a:cubicBezTo>
                  <a:cubicBezTo>
                    <a:pt x="111" y="33"/>
                    <a:pt x="107" y="22"/>
                    <a:pt x="98" y="14"/>
                  </a:cubicBezTo>
                  <a:cubicBezTo>
                    <a:pt x="90" y="5"/>
                    <a:pt x="79" y="0"/>
                    <a:pt x="67"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 name="ïşḷïḋe"/>
            <p:cNvSpPr/>
            <p:nvPr/>
          </p:nvSpPr>
          <p:spPr bwMode="auto">
            <a:xfrm>
              <a:off x="7735202" y="4297088"/>
              <a:ext cx="193951" cy="123566"/>
            </a:xfrm>
            <a:custGeom>
              <a:avLst/>
              <a:gdLst>
                <a:gd name="T0" fmla="*/ 92 w 135"/>
                <a:gd name="T1" fmla="*/ 0 h 86"/>
                <a:gd name="T2" fmla="*/ 83 w 135"/>
                <a:gd name="T3" fmla="*/ 1 h 86"/>
                <a:gd name="T4" fmla="*/ 16 w 135"/>
                <a:gd name="T5" fmla="*/ 47 h 86"/>
                <a:gd name="T6" fmla="*/ 0 w 135"/>
                <a:gd name="T7" fmla="*/ 62 h 86"/>
                <a:gd name="T8" fmla="*/ 94 w 135"/>
                <a:gd name="T9" fmla="*/ 86 h 86"/>
                <a:gd name="T10" fmla="*/ 100 w 135"/>
                <a:gd name="T11" fmla="*/ 86 h 86"/>
                <a:gd name="T12" fmla="*/ 100 w 135"/>
                <a:gd name="T13" fmla="*/ 86 h 86"/>
                <a:gd name="T14" fmla="*/ 135 w 135"/>
                <a:gd name="T15" fmla="*/ 43 h 86"/>
                <a:gd name="T16" fmla="*/ 135 w 135"/>
                <a:gd name="T17" fmla="*/ 35 h 86"/>
                <a:gd name="T18" fmla="*/ 92 w 135"/>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86">
                  <a:moveTo>
                    <a:pt x="92" y="0"/>
                  </a:moveTo>
                  <a:cubicBezTo>
                    <a:pt x="89" y="0"/>
                    <a:pt x="86" y="0"/>
                    <a:pt x="83" y="1"/>
                  </a:cubicBezTo>
                  <a:cubicBezTo>
                    <a:pt x="68" y="4"/>
                    <a:pt x="36" y="30"/>
                    <a:pt x="16" y="47"/>
                  </a:cubicBezTo>
                  <a:cubicBezTo>
                    <a:pt x="7" y="55"/>
                    <a:pt x="0" y="62"/>
                    <a:pt x="0" y="62"/>
                  </a:cubicBezTo>
                  <a:cubicBezTo>
                    <a:pt x="0" y="62"/>
                    <a:pt x="66" y="86"/>
                    <a:pt x="94" y="86"/>
                  </a:cubicBezTo>
                  <a:cubicBezTo>
                    <a:pt x="96" y="86"/>
                    <a:pt x="98" y="86"/>
                    <a:pt x="100" y="86"/>
                  </a:cubicBezTo>
                  <a:cubicBezTo>
                    <a:pt x="100" y="86"/>
                    <a:pt x="100" y="86"/>
                    <a:pt x="100" y="86"/>
                  </a:cubicBezTo>
                  <a:cubicBezTo>
                    <a:pt x="121" y="82"/>
                    <a:pt x="135" y="64"/>
                    <a:pt x="135" y="43"/>
                  </a:cubicBezTo>
                  <a:cubicBezTo>
                    <a:pt x="135" y="41"/>
                    <a:pt x="135" y="38"/>
                    <a:pt x="135" y="35"/>
                  </a:cubicBezTo>
                  <a:cubicBezTo>
                    <a:pt x="130" y="14"/>
                    <a:pt x="112" y="0"/>
                    <a:pt x="92"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 name="íS1ïḑè"/>
            <p:cNvSpPr/>
            <p:nvPr/>
          </p:nvSpPr>
          <p:spPr bwMode="auto">
            <a:xfrm>
              <a:off x="7536558" y="4523886"/>
              <a:ext cx="190823" cy="122002"/>
            </a:xfrm>
            <a:custGeom>
              <a:avLst/>
              <a:gdLst>
                <a:gd name="T0" fmla="*/ 86 w 133"/>
                <a:gd name="T1" fmla="*/ 0 h 86"/>
                <a:gd name="T2" fmla="*/ 21 w 133"/>
                <a:gd name="T3" fmla="*/ 8 h 86"/>
                <a:gd name="T4" fmla="*/ 0 w 133"/>
                <a:gd name="T5" fmla="*/ 12 h 86"/>
                <a:gd name="T6" fmla="*/ 74 w 133"/>
                <a:gd name="T7" fmla="*/ 84 h 86"/>
                <a:gd name="T8" fmla="*/ 74 w 133"/>
                <a:gd name="T9" fmla="*/ 84 h 86"/>
                <a:gd name="T10" fmla="*/ 76 w 133"/>
                <a:gd name="T11" fmla="*/ 84 h 86"/>
                <a:gd name="T12" fmla="*/ 89 w 133"/>
                <a:gd name="T13" fmla="*/ 86 h 86"/>
                <a:gd name="T14" fmla="*/ 131 w 133"/>
                <a:gd name="T15" fmla="*/ 56 h 86"/>
                <a:gd name="T16" fmla="*/ 133 w 133"/>
                <a:gd name="T17" fmla="*/ 43 h 86"/>
                <a:gd name="T18" fmla="*/ 103 w 133"/>
                <a:gd name="T19" fmla="*/ 2 h 86"/>
                <a:gd name="T20" fmla="*/ 86 w 133"/>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86">
                  <a:moveTo>
                    <a:pt x="86" y="0"/>
                  </a:moveTo>
                  <a:cubicBezTo>
                    <a:pt x="67" y="0"/>
                    <a:pt x="39" y="4"/>
                    <a:pt x="21" y="8"/>
                  </a:cubicBezTo>
                  <a:cubicBezTo>
                    <a:pt x="9" y="10"/>
                    <a:pt x="0" y="12"/>
                    <a:pt x="0" y="12"/>
                  </a:cubicBezTo>
                  <a:cubicBezTo>
                    <a:pt x="0" y="12"/>
                    <a:pt x="52" y="76"/>
                    <a:pt x="74" y="84"/>
                  </a:cubicBezTo>
                  <a:cubicBezTo>
                    <a:pt x="74" y="84"/>
                    <a:pt x="74" y="84"/>
                    <a:pt x="74" y="84"/>
                  </a:cubicBezTo>
                  <a:cubicBezTo>
                    <a:pt x="75" y="84"/>
                    <a:pt x="75" y="84"/>
                    <a:pt x="76" y="84"/>
                  </a:cubicBezTo>
                  <a:cubicBezTo>
                    <a:pt x="80" y="86"/>
                    <a:pt x="85" y="86"/>
                    <a:pt x="89" y="86"/>
                  </a:cubicBezTo>
                  <a:cubicBezTo>
                    <a:pt x="108" y="86"/>
                    <a:pt x="125" y="75"/>
                    <a:pt x="131" y="56"/>
                  </a:cubicBezTo>
                  <a:cubicBezTo>
                    <a:pt x="132" y="52"/>
                    <a:pt x="133" y="47"/>
                    <a:pt x="133" y="43"/>
                  </a:cubicBezTo>
                  <a:cubicBezTo>
                    <a:pt x="133" y="25"/>
                    <a:pt x="121" y="8"/>
                    <a:pt x="103" y="2"/>
                  </a:cubicBezTo>
                  <a:cubicBezTo>
                    <a:pt x="99" y="0"/>
                    <a:pt x="93" y="0"/>
                    <a:pt x="86"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 name="iṣḷíḍe"/>
            <p:cNvSpPr/>
            <p:nvPr/>
          </p:nvSpPr>
          <p:spPr bwMode="auto">
            <a:xfrm>
              <a:off x="7305068" y="4647452"/>
              <a:ext cx="193951" cy="125130"/>
            </a:xfrm>
            <a:custGeom>
              <a:avLst/>
              <a:gdLst>
                <a:gd name="T0" fmla="*/ 94 w 136"/>
                <a:gd name="T1" fmla="*/ 0 h 87"/>
                <a:gd name="T2" fmla="*/ 9 w 136"/>
                <a:gd name="T3" fmla="*/ 25 h 87"/>
                <a:gd name="T4" fmla="*/ 0 w 136"/>
                <a:gd name="T5" fmla="*/ 28 h 87"/>
                <a:gd name="T6" fmla="*/ 85 w 136"/>
                <a:gd name="T7" fmla="*/ 86 h 87"/>
                <a:gd name="T8" fmla="*/ 86 w 136"/>
                <a:gd name="T9" fmla="*/ 87 h 87"/>
                <a:gd name="T10" fmla="*/ 92 w 136"/>
                <a:gd name="T11" fmla="*/ 87 h 87"/>
                <a:gd name="T12" fmla="*/ 135 w 136"/>
                <a:gd name="T13" fmla="*/ 50 h 87"/>
                <a:gd name="T14" fmla="*/ 136 w 136"/>
                <a:gd name="T15" fmla="*/ 44 h 87"/>
                <a:gd name="T16" fmla="*/ 99 w 136"/>
                <a:gd name="T17" fmla="*/ 1 h 87"/>
                <a:gd name="T18" fmla="*/ 94 w 136"/>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87">
                  <a:moveTo>
                    <a:pt x="94" y="0"/>
                  </a:moveTo>
                  <a:cubicBezTo>
                    <a:pt x="73" y="0"/>
                    <a:pt x="28" y="17"/>
                    <a:pt x="9" y="25"/>
                  </a:cubicBezTo>
                  <a:cubicBezTo>
                    <a:pt x="3" y="27"/>
                    <a:pt x="0" y="28"/>
                    <a:pt x="0" y="28"/>
                  </a:cubicBezTo>
                  <a:cubicBezTo>
                    <a:pt x="0" y="28"/>
                    <a:pt x="61" y="82"/>
                    <a:pt x="85" y="86"/>
                  </a:cubicBezTo>
                  <a:cubicBezTo>
                    <a:pt x="86" y="87"/>
                    <a:pt x="86" y="87"/>
                    <a:pt x="86" y="87"/>
                  </a:cubicBezTo>
                  <a:cubicBezTo>
                    <a:pt x="88" y="87"/>
                    <a:pt x="90" y="87"/>
                    <a:pt x="92" y="87"/>
                  </a:cubicBezTo>
                  <a:cubicBezTo>
                    <a:pt x="113" y="87"/>
                    <a:pt x="132" y="72"/>
                    <a:pt x="135" y="50"/>
                  </a:cubicBezTo>
                  <a:cubicBezTo>
                    <a:pt x="136" y="48"/>
                    <a:pt x="136" y="46"/>
                    <a:pt x="136" y="44"/>
                  </a:cubicBezTo>
                  <a:cubicBezTo>
                    <a:pt x="136" y="23"/>
                    <a:pt x="120" y="4"/>
                    <a:pt x="99" y="1"/>
                  </a:cubicBezTo>
                  <a:cubicBezTo>
                    <a:pt x="98" y="1"/>
                    <a:pt x="96" y="0"/>
                    <a:pt x="9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 name="ís1íďê"/>
            <p:cNvSpPr/>
            <p:nvPr/>
          </p:nvSpPr>
          <p:spPr bwMode="auto">
            <a:xfrm>
              <a:off x="7639790" y="4234524"/>
              <a:ext cx="123566" cy="195516"/>
            </a:xfrm>
            <a:custGeom>
              <a:avLst/>
              <a:gdLst>
                <a:gd name="T0" fmla="*/ 44 w 87"/>
                <a:gd name="T1" fmla="*/ 0 h 137"/>
                <a:gd name="T2" fmla="*/ 0 w 87"/>
                <a:gd name="T3" fmla="*/ 43 h 137"/>
                <a:gd name="T4" fmla="*/ 44 w 87"/>
                <a:gd name="T5" fmla="*/ 137 h 137"/>
                <a:gd name="T6" fmla="*/ 87 w 87"/>
                <a:gd name="T7" fmla="*/ 43 h 137"/>
                <a:gd name="T8" fmla="*/ 44 w 87"/>
                <a:gd name="T9" fmla="*/ 0 h 137"/>
              </a:gdLst>
              <a:ahLst/>
              <a:cxnLst>
                <a:cxn ang="0">
                  <a:pos x="T0" y="T1"/>
                </a:cxn>
                <a:cxn ang="0">
                  <a:pos x="T2" y="T3"/>
                </a:cxn>
                <a:cxn ang="0">
                  <a:pos x="T4" y="T5"/>
                </a:cxn>
                <a:cxn ang="0">
                  <a:pos x="T6" y="T7"/>
                </a:cxn>
                <a:cxn ang="0">
                  <a:pos x="T8" y="T9"/>
                </a:cxn>
              </a:cxnLst>
              <a:rect l="0" t="0" r="r" b="b"/>
              <a:pathLst>
                <a:path w="87" h="137">
                  <a:moveTo>
                    <a:pt x="44" y="0"/>
                  </a:moveTo>
                  <a:cubicBezTo>
                    <a:pt x="20" y="0"/>
                    <a:pt x="0" y="19"/>
                    <a:pt x="0" y="43"/>
                  </a:cubicBezTo>
                  <a:cubicBezTo>
                    <a:pt x="0" y="67"/>
                    <a:pt x="44" y="137"/>
                    <a:pt x="44" y="137"/>
                  </a:cubicBezTo>
                  <a:cubicBezTo>
                    <a:pt x="44" y="137"/>
                    <a:pt x="87" y="67"/>
                    <a:pt x="87" y="43"/>
                  </a:cubicBezTo>
                  <a:cubicBezTo>
                    <a:pt x="87" y="19"/>
                    <a:pt x="68" y="0"/>
                    <a:pt x="4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 name="iSḷiďe"/>
            <p:cNvSpPr/>
            <p:nvPr/>
          </p:nvSpPr>
          <p:spPr bwMode="auto">
            <a:xfrm>
              <a:off x="7639790" y="42955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 name="íṧḻïḓê"/>
            <p:cNvSpPr/>
            <p:nvPr/>
          </p:nvSpPr>
          <p:spPr bwMode="auto">
            <a:xfrm>
              <a:off x="7386402" y="4369038"/>
              <a:ext cx="123566" cy="190823"/>
            </a:xfrm>
            <a:custGeom>
              <a:avLst/>
              <a:gdLst>
                <a:gd name="T0" fmla="*/ 43 w 86"/>
                <a:gd name="T1" fmla="*/ 0 h 133"/>
                <a:gd name="T2" fmla="*/ 30 w 86"/>
                <a:gd name="T3" fmla="*/ 2 h 133"/>
                <a:gd name="T4" fmla="*/ 0 w 86"/>
                <a:gd name="T5" fmla="*/ 44 h 133"/>
                <a:gd name="T6" fmla="*/ 2 w 86"/>
                <a:gd name="T7" fmla="*/ 57 h 133"/>
                <a:gd name="T8" fmla="*/ 71 w 86"/>
                <a:gd name="T9" fmla="*/ 133 h 133"/>
                <a:gd name="T10" fmla="*/ 86 w 86"/>
                <a:gd name="T11" fmla="*/ 44 h 133"/>
                <a:gd name="T12" fmla="*/ 84 w 86"/>
                <a:gd name="T13" fmla="*/ 31 h 133"/>
                <a:gd name="T14" fmla="*/ 43 w 8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33">
                  <a:moveTo>
                    <a:pt x="43" y="0"/>
                  </a:moveTo>
                  <a:cubicBezTo>
                    <a:pt x="39" y="0"/>
                    <a:pt x="34" y="1"/>
                    <a:pt x="30" y="2"/>
                  </a:cubicBezTo>
                  <a:cubicBezTo>
                    <a:pt x="11" y="8"/>
                    <a:pt x="0" y="25"/>
                    <a:pt x="0" y="44"/>
                  </a:cubicBezTo>
                  <a:cubicBezTo>
                    <a:pt x="0" y="48"/>
                    <a:pt x="0" y="52"/>
                    <a:pt x="2" y="57"/>
                  </a:cubicBezTo>
                  <a:cubicBezTo>
                    <a:pt x="9" y="79"/>
                    <a:pt x="71" y="133"/>
                    <a:pt x="71" y="133"/>
                  </a:cubicBezTo>
                  <a:cubicBezTo>
                    <a:pt x="71" y="133"/>
                    <a:pt x="86" y="75"/>
                    <a:pt x="86" y="44"/>
                  </a:cubicBezTo>
                  <a:cubicBezTo>
                    <a:pt x="86" y="39"/>
                    <a:pt x="85" y="34"/>
                    <a:pt x="84" y="31"/>
                  </a:cubicBezTo>
                  <a:cubicBezTo>
                    <a:pt x="79" y="12"/>
                    <a:pt x="61" y="0"/>
                    <a:pt x="43"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 name="isļíḓé"/>
            <p:cNvSpPr/>
            <p:nvPr/>
          </p:nvSpPr>
          <p:spPr bwMode="auto">
            <a:xfrm>
              <a:off x="7184631" y="4561425"/>
              <a:ext cx="103232" cy="195516"/>
            </a:xfrm>
            <a:custGeom>
              <a:avLst/>
              <a:gdLst>
                <a:gd name="T0" fmla="*/ 29 w 72"/>
                <a:gd name="T1" fmla="*/ 0 h 136"/>
                <a:gd name="T2" fmla="*/ 23 w 72"/>
                <a:gd name="T3" fmla="*/ 0 h 136"/>
                <a:gd name="T4" fmla="*/ 0 w 72"/>
                <a:gd name="T5" fmla="*/ 11 h 136"/>
                <a:gd name="T6" fmla="*/ 8 w 72"/>
                <a:gd name="T7" fmla="*/ 92 h 136"/>
                <a:gd name="T8" fmla="*/ 42 w 72"/>
                <a:gd name="T9" fmla="*/ 136 h 136"/>
                <a:gd name="T10" fmla="*/ 72 w 72"/>
                <a:gd name="T11" fmla="*/ 41 h 136"/>
                <a:gd name="T12" fmla="*/ 72 w 72"/>
                <a:gd name="T13" fmla="*/ 38 h 136"/>
                <a:gd name="T14" fmla="*/ 29 w 72"/>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36">
                  <a:moveTo>
                    <a:pt x="29" y="0"/>
                  </a:moveTo>
                  <a:cubicBezTo>
                    <a:pt x="27" y="0"/>
                    <a:pt x="25" y="0"/>
                    <a:pt x="23" y="0"/>
                  </a:cubicBezTo>
                  <a:cubicBezTo>
                    <a:pt x="14" y="2"/>
                    <a:pt x="6" y="6"/>
                    <a:pt x="0" y="11"/>
                  </a:cubicBezTo>
                  <a:cubicBezTo>
                    <a:pt x="8" y="92"/>
                    <a:pt x="8" y="92"/>
                    <a:pt x="8" y="92"/>
                  </a:cubicBezTo>
                  <a:cubicBezTo>
                    <a:pt x="24" y="115"/>
                    <a:pt x="42" y="136"/>
                    <a:pt x="42" y="136"/>
                  </a:cubicBezTo>
                  <a:cubicBezTo>
                    <a:pt x="42" y="136"/>
                    <a:pt x="72" y="68"/>
                    <a:pt x="72" y="41"/>
                  </a:cubicBezTo>
                  <a:cubicBezTo>
                    <a:pt x="72" y="40"/>
                    <a:pt x="72" y="39"/>
                    <a:pt x="72" y="38"/>
                  </a:cubicBezTo>
                  <a:cubicBezTo>
                    <a:pt x="69" y="16"/>
                    <a:pt x="51" y="0"/>
                    <a:pt x="29"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 name="î$ḻïde"/>
            <p:cNvSpPr/>
            <p:nvPr/>
          </p:nvSpPr>
          <p:spPr bwMode="auto">
            <a:xfrm>
              <a:off x="7167425" y="4045264"/>
              <a:ext cx="344107" cy="824294"/>
            </a:xfrm>
            <a:custGeom>
              <a:avLst/>
              <a:gdLst>
                <a:gd name="T0" fmla="*/ 0 w 241"/>
                <a:gd name="T1" fmla="*/ 576 h 576"/>
                <a:gd name="T2" fmla="*/ 137 w 241"/>
                <a:gd name="T3" fmla="*/ 265 h 576"/>
                <a:gd name="T4" fmla="*/ 232 w 241"/>
                <a:gd name="T5" fmla="*/ 95 h 576"/>
                <a:gd name="T6" fmla="*/ 241 w 241"/>
                <a:gd name="T7" fmla="*/ 0 h 576"/>
              </a:gdLst>
              <a:ahLst/>
              <a:cxnLst>
                <a:cxn ang="0">
                  <a:pos x="T0" y="T1"/>
                </a:cxn>
                <a:cxn ang="0">
                  <a:pos x="T2" y="T3"/>
                </a:cxn>
                <a:cxn ang="0">
                  <a:pos x="T4" y="T5"/>
                </a:cxn>
                <a:cxn ang="0">
                  <a:pos x="T6" y="T7"/>
                </a:cxn>
              </a:cxnLst>
              <a:rect l="0" t="0" r="r" b="b"/>
              <a:pathLst>
                <a:path w="241" h="576">
                  <a:moveTo>
                    <a:pt x="0" y="576"/>
                  </a:moveTo>
                  <a:cubicBezTo>
                    <a:pt x="0" y="576"/>
                    <a:pt x="19" y="373"/>
                    <a:pt x="137" y="265"/>
                  </a:cubicBezTo>
                  <a:cubicBezTo>
                    <a:pt x="186" y="220"/>
                    <a:pt x="220" y="160"/>
                    <a:pt x="232" y="95"/>
                  </a:cubicBezTo>
                  <a:cubicBezTo>
                    <a:pt x="238" y="63"/>
                    <a:pt x="241" y="32"/>
                    <a:pt x="241"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33" name="îşḻïḑè"/>
            <p:cNvSpPr/>
            <p:nvPr/>
          </p:nvSpPr>
          <p:spPr bwMode="auto">
            <a:xfrm>
              <a:off x="7489634" y="3852877"/>
              <a:ext cx="139207" cy="195516"/>
            </a:xfrm>
            <a:custGeom>
              <a:avLst/>
              <a:gdLst>
                <a:gd name="T0" fmla="*/ 89 w 98"/>
                <a:gd name="T1" fmla="*/ 67 h 137"/>
                <a:gd name="T2" fmla="*/ 14 w 98"/>
                <a:gd name="T3" fmla="*/ 137 h 137"/>
                <a:gd name="T4" fmla="*/ 9 w 98"/>
                <a:gd name="T5" fmla="*/ 34 h 137"/>
                <a:gd name="T6" fmla="*/ 65 w 98"/>
                <a:gd name="T7" fmla="*/ 9 h 137"/>
                <a:gd name="T8" fmla="*/ 90 w 98"/>
                <a:gd name="T9" fmla="*/ 65 h 137"/>
                <a:gd name="T10" fmla="*/ 89 w 98"/>
                <a:gd name="T11" fmla="*/ 67 h 137"/>
              </a:gdLst>
              <a:ahLst/>
              <a:cxnLst>
                <a:cxn ang="0">
                  <a:pos x="T0" y="T1"/>
                </a:cxn>
                <a:cxn ang="0">
                  <a:pos x="T2" y="T3"/>
                </a:cxn>
                <a:cxn ang="0">
                  <a:pos x="T4" y="T5"/>
                </a:cxn>
                <a:cxn ang="0">
                  <a:pos x="T6" y="T7"/>
                </a:cxn>
                <a:cxn ang="0">
                  <a:pos x="T8" y="T9"/>
                </a:cxn>
                <a:cxn ang="0">
                  <a:pos x="T10" y="T11"/>
                </a:cxn>
              </a:cxnLst>
              <a:rect l="0" t="0" r="r" b="b"/>
              <a:pathLst>
                <a:path w="98" h="137">
                  <a:moveTo>
                    <a:pt x="89" y="67"/>
                  </a:moveTo>
                  <a:cubicBezTo>
                    <a:pt x="80" y="89"/>
                    <a:pt x="14" y="137"/>
                    <a:pt x="14" y="137"/>
                  </a:cubicBezTo>
                  <a:cubicBezTo>
                    <a:pt x="14" y="137"/>
                    <a:pt x="0" y="56"/>
                    <a:pt x="9" y="34"/>
                  </a:cubicBezTo>
                  <a:cubicBezTo>
                    <a:pt x="17" y="12"/>
                    <a:pt x="42" y="0"/>
                    <a:pt x="65" y="9"/>
                  </a:cubicBezTo>
                  <a:cubicBezTo>
                    <a:pt x="87" y="17"/>
                    <a:pt x="98" y="42"/>
                    <a:pt x="90" y="65"/>
                  </a:cubicBezTo>
                  <a:cubicBezTo>
                    <a:pt x="90" y="65"/>
                    <a:pt x="89" y="66"/>
                    <a:pt x="89" y="6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4" name="íṩ1îḓè"/>
            <p:cNvSpPr/>
            <p:nvPr/>
          </p:nvSpPr>
          <p:spPr bwMode="auto">
            <a:xfrm>
              <a:off x="7495891" y="4042136"/>
              <a:ext cx="179875" cy="147028"/>
            </a:xfrm>
            <a:custGeom>
              <a:avLst/>
              <a:gdLst>
                <a:gd name="T0" fmla="*/ 101 w 125"/>
                <a:gd name="T1" fmla="*/ 85 h 103"/>
                <a:gd name="T2" fmla="*/ 0 w 125"/>
                <a:gd name="T3" fmla="*/ 103 h 103"/>
                <a:gd name="T4" fmla="*/ 51 w 125"/>
                <a:gd name="T5" fmla="*/ 14 h 103"/>
                <a:gd name="T6" fmla="*/ 112 w 125"/>
                <a:gd name="T7" fmla="*/ 24 h 103"/>
                <a:gd name="T8" fmla="*/ 101 w 125"/>
                <a:gd name="T9" fmla="*/ 85 h 103"/>
              </a:gdLst>
              <a:ahLst/>
              <a:cxnLst>
                <a:cxn ang="0">
                  <a:pos x="T0" y="T1"/>
                </a:cxn>
                <a:cxn ang="0">
                  <a:pos x="T2" y="T3"/>
                </a:cxn>
                <a:cxn ang="0">
                  <a:pos x="T4" y="T5"/>
                </a:cxn>
                <a:cxn ang="0">
                  <a:pos x="T6" y="T7"/>
                </a:cxn>
                <a:cxn ang="0">
                  <a:pos x="T8" y="T9"/>
                </a:cxn>
              </a:cxnLst>
              <a:rect l="0" t="0" r="r" b="b"/>
              <a:pathLst>
                <a:path w="125" h="103">
                  <a:moveTo>
                    <a:pt x="101" y="85"/>
                  </a:moveTo>
                  <a:cubicBezTo>
                    <a:pt x="81" y="98"/>
                    <a:pt x="0" y="103"/>
                    <a:pt x="0" y="103"/>
                  </a:cubicBezTo>
                  <a:cubicBezTo>
                    <a:pt x="0" y="103"/>
                    <a:pt x="32" y="27"/>
                    <a:pt x="51" y="14"/>
                  </a:cubicBezTo>
                  <a:cubicBezTo>
                    <a:pt x="71" y="0"/>
                    <a:pt x="98" y="5"/>
                    <a:pt x="112" y="24"/>
                  </a:cubicBezTo>
                  <a:cubicBezTo>
                    <a:pt x="125" y="44"/>
                    <a:pt x="121" y="71"/>
                    <a:pt x="101" y="8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5" name="í$1ïḑê"/>
            <p:cNvSpPr/>
            <p:nvPr/>
          </p:nvSpPr>
          <p:spPr bwMode="auto">
            <a:xfrm>
              <a:off x="7377017" y="4334627"/>
              <a:ext cx="198644" cy="129823"/>
            </a:xfrm>
            <a:custGeom>
              <a:avLst/>
              <a:gdLst>
                <a:gd name="T0" fmla="*/ 96 w 138"/>
                <a:gd name="T1" fmla="*/ 89 h 91"/>
                <a:gd name="T2" fmla="*/ 0 w 138"/>
                <a:gd name="T3" fmla="*/ 53 h 91"/>
                <a:gd name="T4" fmla="*/ 89 w 138"/>
                <a:gd name="T5" fmla="*/ 2 h 91"/>
                <a:gd name="T6" fmla="*/ 136 w 138"/>
                <a:gd name="T7" fmla="*/ 42 h 91"/>
                <a:gd name="T8" fmla="*/ 96 w 138"/>
                <a:gd name="T9" fmla="*/ 89 h 91"/>
              </a:gdLst>
              <a:ahLst/>
              <a:cxnLst>
                <a:cxn ang="0">
                  <a:pos x="T0" y="T1"/>
                </a:cxn>
                <a:cxn ang="0">
                  <a:pos x="T2" y="T3"/>
                </a:cxn>
                <a:cxn ang="0">
                  <a:pos x="T4" y="T5"/>
                </a:cxn>
                <a:cxn ang="0">
                  <a:pos x="T6" y="T7"/>
                </a:cxn>
                <a:cxn ang="0">
                  <a:pos x="T8" y="T9"/>
                </a:cxn>
              </a:cxnLst>
              <a:rect l="0" t="0" r="r" b="b"/>
              <a:pathLst>
                <a:path w="138" h="91">
                  <a:moveTo>
                    <a:pt x="96" y="89"/>
                  </a:moveTo>
                  <a:cubicBezTo>
                    <a:pt x="72" y="91"/>
                    <a:pt x="0" y="53"/>
                    <a:pt x="0" y="53"/>
                  </a:cubicBezTo>
                  <a:cubicBezTo>
                    <a:pt x="0" y="53"/>
                    <a:pt x="65" y="4"/>
                    <a:pt x="89" y="2"/>
                  </a:cubicBezTo>
                  <a:cubicBezTo>
                    <a:pt x="113" y="0"/>
                    <a:pt x="134" y="18"/>
                    <a:pt x="136" y="42"/>
                  </a:cubicBezTo>
                  <a:cubicBezTo>
                    <a:pt x="138" y="66"/>
                    <a:pt x="120" y="87"/>
                    <a:pt x="96" y="89"/>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6" name="îśḻïḋè"/>
            <p:cNvSpPr/>
            <p:nvPr/>
          </p:nvSpPr>
          <p:spPr bwMode="auto">
            <a:xfrm>
              <a:off x="7223733" y="4537963"/>
              <a:ext cx="201772" cy="137643"/>
            </a:xfrm>
            <a:custGeom>
              <a:avLst/>
              <a:gdLst>
                <a:gd name="T0" fmla="*/ 101 w 140"/>
                <a:gd name="T1" fmla="*/ 90 h 96"/>
                <a:gd name="T2" fmla="*/ 0 w 140"/>
                <a:gd name="T3" fmla="*/ 72 h 96"/>
                <a:gd name="T4" fmla="*/ 80 w 140"/>
                <a:gd name="T5" fmla="*/ 6 h 96"/>
                <a:gd name="T6" fmla="*/ 133 w 140"/>
                <a:gd name="T7" fmla="*/ 36 h 96"/>
                <a:gd name="T8" fmla="*/ 103 w 140"/>
                <a:gd name="T9" fmla="*/ 90 h 96"/>
                <a:gd name="T10" fmla="*/ 101 w 140"/>
                <a:gd name="T11" fmla="*/ 90 h 96"/>
              </a:gdLst>
              <a:ahLst/>
              <a:cxnLst>
                <a:cxn ang="0">
                  <a:pos x="T0" y="T1"/>
                </a:cxn>
                <a:cxn ang="0">
                  <a:pos x="T2" y="T3"/>
                </a:cxn>
                <a:cxn ang="0">
                  <a:pos x="T4" y="T5"/>
                </a:cxn>
                <a:cxn ang="0">
                  <a:pos x="T6" y="T7"/>
                </a:cxn>
                <a:cxn ang="0">
                  <a:pos x="T8" y="T9"/>
                </a:cxn>
                <a:cxn ang="0">
                  <a:pos x="T10" y="T11"/>
                </a:cxn>
              </a:cxnLst>
              <a:rect l="0" t="0" r="r" b="b"/>
              <a:pathLst>
                <a:path w="140" h="96">
                  <a:moveTo>
                    <a:pt x="101" y="90"/>
                  </a:moveTo>
                  <a:cubicBezTo>
                    <a:pt x="78" y="96"/>
                    <a:pt x="0" y="72"/>
                    <a:pt x="0" y="72"/>
                  </a:cubicBezTo>
                  <a:cubicBezTo>
                    <a:pt x="0" y="72"/>
                    <a:pt x="56" y="12"/>
                    <a:pt x="80" y="6"/>
                  </a:cubicBezTo>
                  <a:cubicBezTo>
                    <a:pt x="103" y="0"/>
                    <a:pt x="127" y="13"/>
                    <a:pt x="133" y="36"/>
                  </a:cubicBezTo>
                  <a:cubicBezTo>
                    <a:pt x="140" y="59"/>
                    <a:pt x="126" y="83"/>
                    <a:pt x="103" y="90"/>
                  </a:cubicBezTo>
                  <a:cubicBezTo>
                    <a:pt x="102" y="90"/>
                    <a:pt x="102" y="90"/>
                    <a:pt x="101" y="9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 name="îşľíḓé"/>
            <p:cNvSpPr/>
            <p:nvPr/>
          </p:nvSpPr>
          <p:spPr bwMode="auto">
            <a:xfrm>
              <a:off x="7358248" y="4051521"/>
              <a:ext cx="140771" cy="192388"/>
            </a:xfrm>
            <a:custGeom>
              <a:avLst/>
              <a:gdLst>
                <a:gd name="T0" fmla="*/ 9 w 98"/>
                <a:gd name="T1" fmla="*/ 66 h 134"/>
                <a:gd name="T2" fmla="*/ 87 w 98"/>
                <a:gd name="T3" fmla="*/ 134 h 134"/>
                <a:gd name="T4" fmla="*/ 89 w 98"/>
                <a:gd name="T5" fmla="*/ 31 h 134"/>
                <a:gd name="T6" fmla="*/ 31 w 98"/>
                <a:gd name="T7" fmla="*/ 10 h 134"/>
                <a:gd name="T8" fmla="*/ 9 w 98"/>
                <a:gd name="T9" fmla="*/ 66 h 134"/>
              </a:gdLst>
              <a:ahLst/>
              <a:cxnLst>
                <a:cxn ang="0">
                  <a:pos x="T0" y="T1"/>
                </a:cxn>
                <a:cxn ang="0">
                  <a:pos x="T2" y="T3"/>
                </a:cxn>
                <a:cxn ang="0">
                  <a:pos x="T4" y="T5"/>
                </a:cxn>
                <a:cxn ang="0">
                  <a:pos x="T6" y="T7"/>
                </a:cxn>
                <a:cxn ang="0">
                  <a:pos x="T8" y="T9"/>
                </a:cxn>
              </a:cxnLst>
              <a:rect l="0" t="0" r="r" b="b"/>
              <a:pathLst>
                <a:path w="98" h="134">
                  <a:moveTo>
                    <a:pt x="9" y="66"/>
                  </a:moveTo>
                  <a:cubicBezTo>
                    <a:pt x="19" y="88"/>
                    <a:pt x="87" y="134"/>
                    <a:pt x="87" y="134"/>
                  </a:cubicBezTo>
                  <a:cubicBezTo>
                    <a:pt x="87" y="134"/>
                    <a:pt x="98" y="53"/>
                    <a:pt x="89" y="31"/>
                  </a:cubicBezTo>
                  <a:cubicBezTo>
                    <a:pt x="79" y="9"/>
                    <a:pt x="53" y="0"/>
                    <a:pt x="31" y="10"/>
                  </a:cubicBezTo>
                  <a:cubicBezTo>
                    <a:pt x="10" y="20"/>
                    <a:pt x="0" y="45"/>
                    <a:pt x="9" y="66"/>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 name="iṡḻîḑê"/>
            <p:cNvSpPr/>
            <p:nvPr/>
          </p:nvSpPr>
          <p:spPr bwMode="auto">
            <a:xfrm>
              <a:off x="7181503" y="4276754"/>
              <a:ext cx="157977" cy="170490"/>
            </a:xfrm>
            <a:custGeom>
              <a:avLst/>
              <a:gdLst>
                <a:gd name="T0" fmla="*/ 16 w 110"/>
                <a:gd name="T1" fmla="*/ 77 h 119"/>
                <a:gd name="T2" fmla="*/ 110 w 110"/>
                <a:gd name="T3" fmla="*/ 119 h 119"/>
                <a:gd name="T4" fmla="*/ 81 w 110"/>
                <a:gd name="T5" fmla="*/ 20 h 119"/>
                <a:gd name="T6" fmla="*/ 20 w 110"/>
                <a:gd name="T7" fmla="*/ 15 h 119"/>
                <a:gd name="T8" fmla="*/ 15 w 110"/>
                <a:gd name="T9" fmla="*/ 76 h 119"/>
                <a:gd name="T10" fmla="*/ 16 w 110"/>
                <a:gd name="T11" fmla="*/ 77 h 119"/>
              </a:gdLst>
              <a:ahLst/>
              <a:cxnLst>
                <a:cxn ang="0">
                  <a:pos x="T0" y="T1"/>
                </a:cxn>
                <a:cxn ang="0">
                  <a:pos x="T2" y="T3"/>
                </a:cxn>
                <a:cxn ang="0">
                  <a:pos x="T4" y="T5"/>
                </a:cxn>
                <a:cxn ang="0">
                  <a:pos x="T6" y="T7"/>
                </a:cxn>
                <a:cxn ang="0">
                  <a:pos x="T8" y="T9"/>
                </a:cxn>
                <a:cxn ang="0">
                  <a:pos x="T10" y="T11"/>
                </a:cxn>
              </a:cxnLst>
              <a:rect l="0" t="0" r="r" b="b"/>
              <a:pathLst>
                <a:path w="110" h="119">
                  <a:moveTo>
                    <a:pt x="16" y="77"/>
                  </a:moveTo>
                  <a:cubicBezTo>
                    <a:pt x="32" y="95"/>
                    <a:pt x="110" y="119"/>
                    <a:pt x="110" y="119"/>
                  </a:cubicBezTo>
                  <a:cubicBezTo>
                    <a:pt x="110" y="119"/>
                    <a:pt x="97" y="38"/>
                    <a:pt x="81" y="20"/>
                  </a:cubicBezTo>
                  <a:cubicBezTo>
                    <a:pt x="66" y="2"/>
                    <a:pt x="39" y="0"/>
                    <a:pt x="20" y="15"/>
                  </a:cubicBezTo>
                  <a:cubicBezTo>
                    <a:pt x="2" y="31"/>
                    <a:pt x="0" y="58"/>
                    <a:pt x="15" y="76"/>
                  </a:cubicBezTo>
                  <a:cubicBezTo>
                    <a:pt x="16" y="77"/>
                    <a:pt x="16" y="77"/>
                    <a:pt x="16" y="7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 name="íślîḍè"/>
            <p:cNvSpPr/>
            <p:nvPr/>
          </p:nvSpPr>
          <p:spPr bwMode="auto">
            <a:xfrm>
              <a:off x="7054808" y="4542655"/>
              <a:ext cx="142336" cy="184567"/>
            </a:xfrm>
            <a:custGeom>
              <a:avLst/>
              <a:gdLst>
                <a:gd name="T0" fmla="*/ 13 w 99"/>
                <a:gd name="T1" fmla="*/ 72 h 129"/>
                <a:gd name="T2" fmla="*/ 99 w 99"/>
                <a:gd name="T3" fmla="*/ 129 h 129"/>
                <a:gd name="T4" fmla="*/ 87 w 99"/>
                <a:gd name="T5" fmla="*/ 27 h 129"/>
                <a:gd name="T6" fmla="*/ 27 w 99"/>
                <a:gd name="T7" fmla="*/ 13 h 129"/>
                <a:gd name="T8" fmla="*/ 13 w 99"/>
                <a:gd name="T9" fmla="*/ 72 h 129"/>
              </a:gdLst>
              <a:ahLst/>
              <a:cxnLst>
                <a:cxn ang="0">
                  <a:pos x="T0" y="T1"/>
                </a:cxn>
                <a:cxn ang="0">
                  <a:pos x="T2" y="T3"/>
                </a:cxn>
                <a:cxn ang="0">
                  <a:pos x="T4" y="T5"/>
                </a:cxn>
                <a:cxn ang="0">
                  <a:pos x="T6" y="T7"/>
                </a:cxn>
                <a:cxn ang="0">
                  <a:pos x="T8" y="T9"/>
                </a:cxn>
              </a:cxnLst>
              <a:rect l="0" t="0" r="r" b="b"/>
              <a:pathLst>
                <a:path w="99" h="129">
                  <a:moveTo>
                    <a:pt x="13" y="72"/>
                  </a:moveTo>
                  <a:cubicBezTo>
                    <a:pt x="25" y="93"/>
                    <a:pt x="99" y="129"/>
                    <a:pt x="99" y="129"/>
                  </a:cubicBezTo>
                  <a:cubicBezTo>
                    <a:pt x="99" y="129"/>
                    <a:pt x="99" y="47"/>
                    <a:pt x="87" y="27"/>
                  </a:cubicBezTo>
                  <a:cubicBezTo>
                    <a:pt x="74" y="7"/>
                    <a:pt x="47" y="0"/>
                    <a:pt x="27" y="13"/>
                  </a:cubicBezTo>
                  <a:cubicBezTo>
                    <a:pt x="7" y="25"/>
                    <a:pt x="0" y="52"/>
                    <a:pt x="13" y="72"/>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 name="ïṥľídé"/>
            <p:cNvSpPr/>
            <p:nvPr/>
          </p:nvSpPr>
          <p:spPr bwMode="auto">
            <a:xfrm>
              <a:off x="4697675" y="5592183"/>
              <a:ext cx="1360787" cy="226798"/>
            </a:xfrm>
            <a:prstGeom prst="ellipse">
              <a:avLst/>
            </a:prstGeom>
            <a:solidFill>
              <a:srgbClr val="6C63FF">
                <a:alpha val="20000"/>
              </a:srgbClr>
            </a:solidFill>
            <a:ln>
              <a:noFill/>
            </a:ln>
          </p:spPr>
          <p:txBody>
            <a:bodyPr anchor="ctr"/>
            <a:lstStyle/>
            <a:p>
              <a:pPr algn="ctr"/>
              <a:endParaRPr sz="1350"/>
            </a:p>
          </p:txBody>
        </p:sp>
        <p:sp>
          <p:nvSpPr>
            <p:cNvPr id="41" name="îṣļiḍê"/>
            <p:cNvSpPr/>
            <p:nvPr/>
          </p:nvSpPr>
          <p:spPr bwMode="auto">
            <a:xfrm>
              <a:off x="6036564" y="4716274"/>
              <a:ext cx="1362352" cy="228362"/>
            </a:xfrm>
            <a:prstGeom prst="ellipse">
              <a:avLst/>
            </a:prstGeom>
            <a:solidFill>
              <a:srgbClr val="6C63FF">
                <a:alpha val="20000"/>
              </a:srgbClr>
            </a:solidFill>
            <a:ln>
              <a:noFill/>
            </a:ln>
          </p:spPr>
          <p:txBody>
            <a:bodyPr anchor="ctr"/>
            <a:lstStyle/>
            <a:p>
              <a:pPr algn="ctr"/>
              <a:endParaRPr sz="1350"/>
            </a:p>
          </p:txBody>
        </p:sp>
        <p:sp>
          <p:nvSpPr>
            <p:cNvPr id="42" name="íṧḷîḍé"/>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close/>
                </a:path>
              </a:pathLst>
            </a:cu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 name="isḷíḑè"/>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4" name="íṧļiḑè"/>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5" name="îşḷîďé"/>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 name="ï$ḷïḓe"/>
            <p:cNvSpPr/>
            <p:nvPr/>
          </p:nvSpPr>
          <p:spPr bwMode="auto">
            <a:xfrm>
              <a:off x="6691931" y="3338280"/>
              <a:ext cx="71950" cy="9385"/>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 name="iS1iḋê"/>
            <p:cNvSpPr/>
            <p:nvPr/>
          </p:nvSpPr>
          <p:spPr bwMode="auto">
            <a:xfrm>
              <a:off x="6691931" y="3338280"/>
              <a:ext cx="71950"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8" name="iṣḷîḍè"/>
            <p:cNvSpPr/>
            <p:nvPr/>
          </p:nvSpPr>
          <p:spPr bwMode="auto">
            <a:xfrm>
              <a:off x="6670034" y="3292921"/>
              <a:ext cx="120438" cy="45360"/>
            </a:xfrm>
            <a:prstGeom prst="rect">
              <a:avLst/>
            </a:prstGeom>
            <a:solidFill>
              <a:srgbClr val="B77B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9" name="îṥḻïďè"/>
            <p:cNvSpPr/>
            <p:nvPr/>
          </p:nvSpPr>
          <p:spPr bwMode="auto">
            <a:xfrm>
              <a:off x="6670034" y="3292921"/>
              <a:ext cx="120438" cy="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0" name="ïṡ1íḍ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 name="iṣḷiḓ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 name="ïsľîdé"/>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3" name="íśļïdê"/>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4" name="îSľ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5" name="ïSl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6" name="iṧļîdé"/>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7" name="iSḻîḓè"/>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8" name="ïSľíḍé"/>
            <p:cNvSpPr/>
            <p:nvPr/>
          </p:nvSpPr>
          <p:spPr bwMode="auto">
            <a:xfrm>
              <a:off x="5906742" y="1730362"/>
              <a:ext cx="1623560" cy="1554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9" name="ïSliḓè"/>
            <p:cNvSpPr/>
            <p:nvPr/>
          </p:nvSpPr>
          <p:spPr bwMode="auto">
            <a:xfrm>
              <a:off x="5906742" y="1730362"/>
              <a:ext cx="1623560" cy="15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0" name="ïṣļíḋé"/>
            <p:cNvSpPr/>
            <p:nvPr/>
          </p:nvSpPr>
          <p:spPr bwMode="auto">
            <a:xfrm>
              <a:off x="6687240" y="1176662"/>
              <a:ext cx="62565" cy="409800"/>
            </a:xfrm>
            <a:custGeom>
              <a:avLst/>
              <a:gdLst>
                <a:gd name="T0" fmla="*/ 44 w 44"/>
                <a:gd name="T1" fmla="*/ 24 h 286"/>
                <a:gd name="T2" fmla="*/ 44 w 44"/>
                <a:gd name="T3" fmla="*/ 286 h 286"/>
                <a:gd name="T4" fmla="*/ 0 w 44"/>
                <a:gd name="T5" fmla="*/ 286 h 286"/>
                <a:gd name="T6" fmla="*/ 0 w 44"/>
                <a:gd name="T7" fmla="*/ 24 h 286"/>
                <a:gd name="T8" fmla="*/ 21 w 44"/>
                <a:gd name="T9" fmla="*/ 1 h 286"/>
                <a:gd name="T10" fmla="*/ 44 w 44"/>
                <a:gd name="T11" fmla="*/ 22 h 286"/>
                <a:gd name="T12" fmla="*/ 44 w 44"/>
                <a:gd name="T13" fmla="*/ 24 h 286"/>
              </a:gdLst>
              <a:ahLst/>
              <a:cxnLst>
                <a:cxn ang="0">
                  <a:pos x="T0" y="T1"/>
                </a:cxn>
                <a:cxn ang="0">
                  <a:pos x="T2" y="T3"/>
                </a:cxn>
                <a:cxn ang="0">
                  <a:pos x="T4" y="T5"/>
                </a:cxn>
                <a:cxn ang="0">
                  <a:pos x="T6" y="T7"/>
                </a:cxn>
                <a:cxn ang="0">
                  <a:pos x="T8" y="T9"/>
                </a:cxn>
                <a:cxn ang="0">
                  <a:pos x="T10" y="T11"/>
                </a:cxn>
                <a:cxn ang="0">
                  <a:pos x="T12" y="T13"/>
                </a:cxn>
              </a:cxnLst>
              <a:rect l="0" t="0" r="r" b="b"/>
              <a:pathLst>
                <a:path w="44" h="286">
                  <a:moveTo>
                    <a:pt x="44" y="24"/>
                  </a:moveTo>
                  <a:cubicBezTo>
                    <a:pt x="44" y="286"/>
                    <a:pt x="44" y="286"/>
                    <a:pt x="44" y="286"/>
                  </a:cubicBezTo>
                  <a:cubicBezTo>
                    <a:pt x="0" y="286"/>
                    <a:pt x="0" y="286"/>
                    <a:pt x="0" y="286"/>
                  </a:cubicBezTo>
                  <a:cubicBezTo>
                    <a:pt x="0" y="24"/>
                    <a:pt x="0" y="24"/>
                    <a:pt x="0" y="24"/>
                  </a:cubicBezTo>
                  <a:cubicBezTo>
                    <a:pt x="0" y="12"/>
                    <a:pt x="9" y="1"/>
                    <a:pt x="21" y="1"/>
                  </a:cubicBezTo>
                  <a:cubicBezTo>
                    <a:pt x="33" y="0"/>
                    <a:pt x="44" y="10"/>
                    <a:pt x="44" y="22"/>
                  </a:cubicBezTo>
                  <a:cubicBezTo>
                    <a:pt x="44" y="23"/>
                    <a:pt x="44" y="23"/>
                    <a:pt x="44" y="24"/>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1" name="iṡ1iḑè"/>
            <p:cNvSpPr/>
            <p:nvPr/>
          </p:nvSpPr>
          <p:spPr bwMode="auto">
            <a:xfrm>
              <a:off x="6687240" y="1552051"/>
              <a:ext cx="1565" cy="9385"/>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2" name="ïṧlïḓe"/>
            <p:cNvSpPr/>
            <p:nvPr/>
          </p:nvSpPr>
          <p:spPr bwMode="auto">
            <a:xfrm>
              <a:off x="6687240" y="1552051"/>
              <a:ext cx="1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3" name="işliḍe"/>
            <p:cNvSpPr/>
            <p:nvPr/>
          </p:nvSpPr>
          <p:spPr bwMode="auto">
            <a:xfrm>
              <a:off x="6687240" y="1552051"/>
              <a:ext cx="62565" cy="9385"/>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4" name="ïṥļîḓê"/>
            <p:cNvSpPr/>
            <p:nvPr/>
          </p:nvSpPr>
          <p:spPr bwMode="auto">
            <a:xfrm>
              <a:off x="6687240" y="1552051"/>
              <a:ext cx="62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5" name="iš1íḓè"/>
            <p:cNvSpPr/>
            <p:nvPr/>
          </p:nvSpPr>
          <p:spPr bwMode="auto">
            <a:xfrm>
              <a:off x="6663777" y="1561436"/>
              <a:ext cx="112617" cy="140771"/>
            </a:xfrm>
            <a:custGeom>
              <a:avLst/>
              <a:gdLst>
                <a:gd name="T0" fmla="*/ 79 w 79"/>
                <a:gd name="T1" fmla="*/ 11 h 98"/>
                <a:gd name="T2" fmla="*/ 79 w 79"/>
                <a:gd name="T3" fmla="*/ 98 h 98"/>
                <a:gd name="T4" fmla="*/ 0 w 79"/>
                <a:gd name="T5" fmla="*/ 98 h 98"/>
                <a:gd name="T6" fmla="*/ 0 w 79"/>
                <a:gd name="T7" fmla="*/ 11 h 98"/>
                <a:gd name="T8" fmla="*/ 11 w 79"/>
                <a:gd name="T9" fmla="*/ 0 h 98"/>
                <a:gd name="T10" fmla="*/ 11 w 79"/>
                <a:gd name="T11" fmla="*/ 0 h 98"/>
                <a:gd name="T12" fmla="*/ 68 w 79"/>
                <a:gd name="T13" fmla="*/ 0 h 98"/>
                <a:gd name="T14" fmla="*/ 79 w 79"/>
                <a:gd name="T15" fmla="*/ 1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8">
                  <a:moveTo>
                    <a:pt x="79" y="11"/>
                  </a:moveTo>
                  <a:cubicBezTo>
                    <a:pt x="79" y="98"/>
                    <a:pt x="79" y="98"/>
                    <a:pt x="79" y="98"/>
                  </a:cubicBezTo>
                  <a:cubicBezTo>
                    <a:pt x="0" y="98"/>
                    <a:pt x="0" y="98"/>
                    <a:pt x="0" y="98"/>
                  </a:cubicBezTo>
                  <a:cubicBezTo>
                    <a:pt x="0" y="11"/>
                    <a:pt x="0" y="11"/>
                    <a:pt x="0" y="11"/>
                  </a:cubicBezTo>
                  <a:cubicBezTo>
                    <a:pt x="0" y="5"/>
                    <a:pt x="5" y="1"/>
                    <a:pt x="11" y="0"/>
                  </a:cubicBezTo>
                  <a:cubicBezTo>
                    <a:pt x="11" y="0"/>
                    <a:pt x="11" y="0"/>
                    <a:pt x="11" y="0"/>
                  </a:cubicBezTo>
                  <a:cubicBezTo>
                    <a:pt x="68" y="0"/>
                    <a:pt x="68" y="0"/>
                    <a:pt x="68" y="0"/>
                  </a:cubicBezTo>
                  <a:cubicBezTo>
                    <a:pt x="74" y="1"/>
                    <a:pt x="79" y="5"/>
                    <a:pt x="79" y="11"/>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ïṣḷiḍè"/>
            <p:cNvSpPr/>
            <p:nvPr/>
          </p:nvSpPr>
          <p:spPr bwMode="auto">
            <a:xfrm>
              <a:off x="6695060" y="1617745"/>
              <a:ext cx="48488" cy="46924"/>
            </a:xfrm>
            <a:prstGeom prst="ellipse">
              <a:avLst/>
            </a:pr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işľiḋé"/>
            <p:cNvSpPr/>
            <p:nvPr/>
          </p:nvSpPr>
          <p:spPr bwMode="auto">
            <a:xfrm>
              <a:off x="6695060" y="1611488"/>
              <a:ext cx="48488" cy="48488"/>
            </a:xfrm>
            <a:prstGeom prst="ellipse">
              <a:avLst/>
            </a:pr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íṧlíd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close/>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9" name="iŝ1îḍ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0" name="iṥļiďé"/>
            <p:cNvSpPr/>
            <p:nvPr/>
          </p:nvSpPr>
          <p:spPr bwMode="auto">
            <a:xfrm>
              <a:off x="6663777" y="1686566"/>
              <a:ext cx="112617" cy="15641"/>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1" name="íŝḻïďe"/>
            <p:cNvSpPr/>
            <p:nvPr/>
          </p:nvSpPr>
          <p:spPr bwMode="auto">
            <a:xfrm>
              <a:off x="6663777" y="1686566"/>
              <a:ext cx="112617" cy="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2" name="íşľïďé"/>
            <p:cNvSpPr/>
            <p:nvPr/>
          </p:nvSpPr>
          <p:spPr bwMode="auto">
            <a:xfrm>
              <a:off x="6615290" y="1708464"/>
              <a:ext cx="206464" cy="21898"/>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3" name="îšlïdê"/>
            <p:cNvSpPr/>
            <p:nvPr/>
          </p:nvSpPr>
          <p:spPr bwMode="auto">
            <a:xfrm>
              <a:off x="6615290" y="1708464"/>
              <a:ext cx="206464" cy="2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4" name="îṧḻide"/>
            <p:cNvSpPr/>
            <p:nvPr/>
          </p:nvSpPr>
          <p:spPr bwMode="auto">
            <a:xfrm>
              <a:off x="6615290" y="1730362"/>
              <a:ext cx="206464" cy="1094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íṩlïďê"/>
            <p:cNvSpPr/>
            <p:nvPr/>
          </p:nvSpPr>
          <p:spPr bwMode="auto">
            <a:xfrm>
              <a:off x="6615290" y="1730362"/>
              <a:ext cx="206464" cy="1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ïs1ïḓé"/>
            <p:cNvSpPr/>
            <p:nvPr/>
          </p:nvSpPr>
          <p:spPr bwMode="auto">
            <a:xfrm>
              <a:off x="6615290" y="1695951"/>
              <a:ext cx="206464" cy="34411"/>
            </a:xfrm>
            <a:prstGeom prst="rect">
              <a:avLst/>
            </a:prstGeom>
            <a:solidFill>
              <a:srgbClr val="DDA2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îŝḷide"/>
            <p:cNvSpPr/>
            <p:nvPr/>
          </p:nvSpPr>
          <p:spPr bwMode="auto">
            <a:xfrm>
              <a:off x="6266490" y="3285100"/>
              <a:ext cx="936910" cy="6256"/>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íśḷîďé"/>
            <p:cNvSpPr/>
            <p:nvPr/>
          </p:nvSpPr>
          <p:spPr bwMode="auto">
            <a:xfrm>
              <a:off x="6266490" y="3285100"/>
              <a:ext cx="936910" cy="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îṡľîḑe"/>
            <p:cNvSpPr/>
            <p:nvPr/>
          </p:nvSpPr>
          <p:spPr bwMode="auto">
            <a:xfrm>
              <a:off x="6266490" y="3244433"/>
              <a:ext cx="936910" cy="40667"/>
            </a:xfrm>
            <a:custGeom>
              <a:avLst/>
              <a:gdLst>
                <a:gd name="T0" fmla="*/ 628 w 654"/>
                <a:gd name="T1" fmla="*/ 0 h 28"/>
                <a:gd name="T2" fmla="*/ 26 w 654"/>
                <a:gd name="T3" fmla="*/ 0 h 28"/>
                <a:gd name="T4" fmla="*/ 0 w 654"/>
                <a:gd name="T5" fmla="*/ 26 h 28"/>
                <a:gd name="T6" fmla="*/ 0 w 654"/>
                <a:gd name="T7" fmla="*/ 28 h 28"/>
                <a:gd name="T8" fmla="*/ 654 w 654"/>
                <a:gd name="T9" fmla="*/ 28 h 28"/>
                <a:gd name="T10" fmla="*/ 654 w 654"/>
                <a:gd name="T11" fmla="*/ 26 h 28"/>
                <a:gd name="T12" fmla="*/ 628 w 65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54" h="28">
                  <a:moveTo>
                    <a:pt x="628" y="0"/>
                  </a:moveTo>
                  <a:cubicBezTo>
                    <a:pt x="26" y="0"/>
                    <a:pt x="26" y="0"/>
                    <a:pt x="26" y="0"/>
                  </a:cubicBezTo>
                  <a:cubicBezTo>
                    <a:pt x="12" y="0"/>
                    <a:pt x="0" y="12"/>
                    <a:pt x="0" y="26"/>
                  </a:cubicBezTo>
                  <a:cubicBezTo>
                    <a:pt x="0" y="28"/>
                    <a:pt x="0" y="28"/>
                    <a:pt x="0" y="28"/>
                  </a:cubicBezTo>
                  <a:cubicBezTo>
                    <a:pt x="654" y="28"/>
                    <a:pt x="654" y="28"/>
                    <a:pt x="654" y="28"/>
                  </a:cubicBezTo>
                  <a:cubicBezTo>
                    <a:pt x="654" y="26"/>
                    <a:pt x="654" y="26"/>
                    <a:pt x="654" y="26"/>
                  </a:cubicBezTo>
                  <a:cubicBezTo>
                    <a:pt x="654" y="12"/>
                    <a:pt x="643" y="0"/>
                    <a:pt x="62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0" name="ïsļïḍé"/>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1" name="ïśḻîdê"/>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2" name="îṧ1îdè"/>
            <p:cNvSpPr/>
            <p:nvPr/>
          </p:nvSpPr>
          <p:spPr bwMode="auto">
            <a:xfrm>
              <a:off x="6670034" y="3292921"/>
              <a:ext cx="120438" cy="17206"/>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3" name="iṡḷïḓê"/>
            <p:cNvSpPr/>
            <p:nvPr/>
          </p:nvSpPr>
          <p:spPr bwMode="auto">
            <a:xfrm>
              <a:off x="6670034" y="3292921"/>
              <a:ext cx="120438" cy="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íṧļîḍ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5" name="îSļïd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6" name="ïšlíḍé"/>
            <p:cNvSpPr/>
            <p:nvPr/>
          </p:nvSpPr>
          <p:spPr bwMode="auto">
            <a:xfrm>
              <a:off x="6266490" y="3255382"/>
              <a:ext cx="936910" cy="45360"/>
            </a:xfrm>
            <a:custGeom>
              <a:avLst/>
              <a:gdLst>
                <a:gd name="T0" fmla="*/ 26 w 654"/>
                <a:gd name="T1" fmla="*/ 0 h 32"/>
                <a:gd name="T2" fmla="*/ 628 w 654"/>
                <a:gd name="T3" fmla="*/ 0 h 32"/>
                <a:gd name="T4" fmla="*/ 654 w 654"/>
                <a:gd name="T5" fmla="*/ 26 h 32"/>
                <a:gd name="T6" fmla="*/ 654 w 654"/>
                <a:gd name="T7" fmla="*/ 32 h 32"/>
                <a:gd name="T8" fmla="*/ 0 w 654"/>
                <a:gd name="T9" fmla="*/ 32 h 32"/>
                <a:gd name="T10" fmla="*/ 0 w 654"/>
                <a:gd name="T11" fmla="*/ 26 h 32"/>
                <a:gd name="T12" fmla="*/ 26 w 65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54" h="32">
                  <a:moveTo>
                    <a:pt x="26" y="0"/>
                  </a:moveTo>
                  <a:cubicBezTo>
                    <a:pt x="628" y="0"/>
                    <a:pt x="628" y="0"/>
                    <a:pt x="628" y="0"/>
                  </a:cubicBezTo>
                  <a:cubicBezTo>
                    <a:pt x="643" y="0"/>
                    <a:pt x="654" y="12"/>
                    <a:pt x="654" y="26"/>
                  </a:cubicBezTo>
                  <a:cubicBezTo>
                    <a:pt x="654" y="32"/>
                    <a:pt x="654" y="32"/>
                    <a:pt x="654" y="32"/>
                  </a:cubicBezTo>
                  <a:cubicBezTo>
                    <a:pt x="0" y="32"/>
                    <a:pt x="0" y="32"/>
                    <a:pt x="0" y="32"/>
                  </a:cubicBezTo>
                  <a:cubicBezTo>
                    <a:pt x="0" y="26"/>
                    <a:pt x="0" y="26"/>
                    <a:pt x="0" y="26"/>
                  </a:cubicBezTo>
                  <a:cubicBezTo>
                    <a:pt x="0" y="12"/>
                    <a:pt x="12" y="0"/>
                    <a:pt x="26" y="0"/>
                  </a:cubicBez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7" name="išlide"/>
            <p:cNvSpPr/>
            <p:nvPr/>
          </p:nvSpPr>
          <p:spPr bwMode="auto">
            <a:xfrm>
              <a:off x="5429684" y="5559336"/>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8" name="íšliḑe"/>
            <p:cNvSpPr/>
            <p:nvPr/>
          </p:nvSpPr>
          <p:spPr bwMode="auto">
            <a:xfrm>
              <a:off x="5109039" y="5518668"/>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9" name="íşlîḑé"/>
            <p:cNvSpPr/>
            <p:nvPr/>
          </p:nvSpPr>
          <p:spPr bwMode="auto">
            <a:xfrm>
              <a:off x="5099654" y="5589054"/>
              <a:ext cx="17206" cy="10949"/>
            </a:xfrm>
            <a:custGeom>
              <a:avLst/>
              <a:gdLst>
                <a:gd name="T0" fmla="*/ 0 w 12"/>
                <a:gd name="T1" fmla="*/ 0 h 8"/>
                <a:gd name="T2" fmla="*/ 6 w 12"/>
                <a:gd name="T3" fmla="*/ 8 h 8"/>
                <a:gd name="T4" fmla="*/ 12 w 12"/>
                <a:gd name="T5" fmla="*/ 8 h 8"/>
                <a:gd name="T6" fmla="*/ 8 w 12"/>
                <a:gd name="T7" fmla="*/ 3 h 8"/>
                <a:gd name="T8" fmla="*/ 0 w 12"/>
                <a:gd name="T9" fmla="*/ 0 h 8"/>
              </a:gdLst>
              <a:ahLst/>
              <a:cxnLst>
                <a:cxn ang="0">
                  <a:pos x="T0" y="T1"/>
                </a:cxn>
                <a:cxn ang="0">
                  <a:pos x="T2" y="T3"/>
                </a:cxn>
                <a:cxn ang="0">
                  <a:pos x="T4" y="T5"/>
                </a:cxn>
                <a:cxn ang="0">
                  <a:pos x="T6" y="T7"/>
                </a:cxn>
                <a:cxn ang="0">
                  <a:pos x="T8" y="T9"/>
                </a:cxn>
              </a:cxnLst>
              <a:rect l="0" t="0" r="r" b="b"/>
              <a:pathLst>
                <a:path w="12" h="8">
                  <a:moveTo>
                    <a:pt x="0" y="0"/>
                  </a:moveTo>
                  <a:cubicBezTo>
                    <a:pt x="2" y="2"/>
                    <a:pt x="4" y="5"/>
                    <a:pt x="6" y="8"/>
                  </a:cubicBezTo>
                  <a:cubicBezTo>
                    <a:pt x="8" y="8"/>
                    <a:pt x="10" y="8"/>
                    <a:pt x="12" y="8"/>
                  </a:cubicBezTo>
                  <a:cubicBezTo>
                    <a:pt x="11" y="6"/>
                    <a:pt x="9" y="5"/>
                    <a:pt x="8" y="3"/>
                  </a:cubicBezTo>
                  <a:cubicBezTo>
                    <a:pt x="5" y="2"/>
                    <a:pt x="3"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0" name="ïsḻíďe"/>
            <p:cNvSpPr/>
            <p:nvPr/>
          </p:nvSpPr>
          <p:spPr bwMode="auto">
            <a:xfrm>
              <a:off x="5107475" y="5600003"/>
              <a:ext cx="10949" cy="10949"/>
            </a:xfrm>
            <a:custGeom>
              <a:avLst/>
              <a:gdLst>
                <a:gd name="T0" fmla="*/ 6 w 7"/>
                <a:gd name="T1" fmla="*/ 0 h 7"/>
                <a:gd name="T2" fmla="*/ 0 w 7"/>
                <a:gd name="T3" fmla="*/ 0 h 7"/>
                <a:gd name="T4" fmla="*/ 6 w 7"/>
                <a:gd name="T5" fmla="*/ 7 h 7"/>
                <a:gd name="T6" fmla="*/ 7 w 7"/>
                <a:gd name="T7" fmla="*/ 1 h 7"/>
                <a:gd name="T8" fmla="*/ 6 w 7"/>
                <a:gd name="T9" fmla="*/ 0 h 7"/>
              </a:gdLst>
              <a:ahLst/>
              <a:cxnLst>
                <a:cxn ang="0">
                  <a:pos x="T0" y="T1"/>
                </a:cxn>
                <a:cxn ang="0">
                  <a:pos x="T2" y="T3"/>
                </a:cxn>
                <a:cxn ang="0">
                  <a:pos x="T4" y="T5"/>
                </a:cxn>
                <a:cxn ang="0">
                  <a:pos x="T6" y="T7"/>
                </a:cxn>
                <a:cxn ang="0">
                  <a:pos x="T8" y="T9"/>
                </a:cxn>
              </a:cxnLst>
              <a:rect l="0" t="0" r="r" b="b"/>
              <a:pathLst>
                <a:path w="7" h="7">
                  <a:moveTo>
                    <a:pt x="6" y="0"/>
                  </a:moveTo>
                  <a:cubicBezTo>
                    <a:pt x="4" y="0"/>
                    <a:pt x="2" y="0"/>
                    <a:pt x="0" y="0"/>
                  </a:cubicBezTo>
                  <a:cubicBezTo>
                    <a:pt x="2" y="2"/>
                    <a:pt x="4" y="5"/>
                    <a:pt x="6" y="7"/>
                  </a:cubicBezTo>
                  <a:cubicBezTo>
                    <a:pt x="7" y="1"/>
                    <a:pt x="7" y="1"/>
                    <a:pt x="7" y="1"/>
                  </a:cubicBezTo>
                  <a:cubicBezTo>
                    <a:pt x="7" y="0"/>
                    <a:pt x="6" y="0"/>
                    <a:pt x="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1" name="iṣḷîḓe"/>
            <p:cNvSpPr/>
            <p:nvPr/>
          </p:nvSpPr>
          <p:spPr bwMode="auto">
            <a:xfrm>
              <a:off x="5116860" y="5601567"/>
              <a:ext cx="131386" cy="62565"/>
            </a:xfrm>
            <a:custGeom>
              <a:avLst/>
              <a:gdLst>
                <a:gd name="T0" fmla="*/ 1 w 92"/>
                <a:gd name="T1" fmla="*/ 0 h 44"/>
                <a:gd name="T2" fmla="*/ 0 w 92"/>
                <a:gd name="T3" fmla="*/ 6 h 44"/>
                <a:gd name="T4" fmla="*/ 62 w 92"/>
                <a:gd name="T5" fmla="*/ 44 h 44"/>
                <a:gd name="T6" fmla="*/ 92 w 92"/>
                <a:gd name="T7" fmla="*/ 31 h 44"/>
                <a:gd name="T8" fmla="*/ 92 w 92"/>
                <a:gd name="T9" fmla="*/ 24 h 44"/>
                <a:gd name="T10" fmla="*/ 62 w 92"/>
                <a:gd name="T11" fmla="*/ 37 h 44"/>
                <a:gd name="T12" fmla="*/ 1 w 92"/>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92" h="44">
                  <a:moveTo>
                    <a:pt x="1" y="0"/>
                  </a:moveTo>
                  <a:cubicBezTo>
                    <a:pt x="0" y="6"/>
                    <a:pt x="0" y="6"/>
                    <a:pt x="0" y="6"/>
                  </a:cubicBezTo>
                  <a:cubicBezTo>
                    <a:pt x="15" y="23"/>
                    <a:pt x="38" y="44"/>
                    <a:pt x="62" y="44"/>
                  </a:cubicBezTo>
                  <a:cubicBezTo>
                    <a:pt x="72" y="44"/>
                    <a:pt x="82" y="40"/>
                    <a:pt x="92" y="31"/>
                  </a:cubicBezTo>
                  <a:cubicBezTo>
                    <a:pt x="92" y="24"/>
                    <a:pt x="92" y="24"/>
                    <a:pt x="92" y="24"/>
                  </a:cubicBezTo>
                  <a:cubicBezTo>
                    <a:pt x="82" y="33"/>
                    <a:pt x="72" y="37"/>
                    <a:pt x="62" y="37"/>
                  </a:cubicBezTo>
                  <a:cubicBezTo>
                    <a:pt x="38" y="37"/>
                    <a:pt x="16" y="17"/>
                    <a:pt x="1"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2" name="iṧ1iḓê"/>
            <p:cNvSpPr/>
            <p:nvPr/>
          </p:nvSpPr>
          <p:spPr bwMode="auto">
            <a:xfrm>
              <a:off x="5595482" y="5578105"/>
              <a:ext cx="1565" cy="1565"/>
            </a:xfrm>
            <a:custGeom>
              <a:avLst/>
              <a:gdLst>
                <a:gd name="T0" fmla="*/ 1 w 1"/>
                <a:gd name="T1" fmla="*/ 0 h 2"/>
                <a:gd name="T2" fmla="*/ 0 w 1"/>
                <a:gd name="T3" fmla="*/ 2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1"/>
                  </a:cubicBezTo>
                  <a:cubicBezTo>
                    <a:pt x="1" y="1"/>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3" name="îśḷîḍé"/>
            <p:cNvSpPr/>
            <p:nvPr/>
          </p:nvSpPr>
          <p:spPr bwMode="auto">
            <a:xfrm>
              <a:off x="5439069" y="5628157"/>
              <a:ext cx="1565" cy="9385"/>
            </a:xfrm>
            <a:custGeom>
              <a:avLst/>
              <a:gdLst>
                <a:gd name="T0" fmla="*/ 1 w 1"/>
                <a:gd name="T1" fmla="*/ 0 h 7"/>
                <a:gd name="T2" fmla="*/ 0 w 1"/>
                <a:gd name="T3" fmla="*/ 7 h 7"/>
                <a:gd name="T4" fmla="*/ 0 w 1"/>
                <a:gd name="T5" fmla="*/ 7 h 7"/>
                <a:gd name="T6" fmla="*/ 0 w 1"/>
                <a:gd name="T7" fmla="*/ 7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7"/>
                    <a:pt x="0" y="7"/>
                    <a:pt x="0" y="7"/>
                  </a:cubicBezTo>
                  <a:cubicBezTo>
                    <a:pt x="0" y="7"/>
                    <a:pt x="0" y="7"/>
                    <a:pt x="0" y="7"/>
                  </a:cubicBezTo>
                  <a:cubicBezTo>
                    <a:pt x="0" y="7"/>
                    <a:pt x="0" y="7"/>
                    <a:pt x="0" y="7"/>
                  </a:cubicBezTo>
                  <a:cubicBezTo>
                    <a:pt x="1" y="0"/>
                    <a:pt x="1" y="0"/>
                    <a:pt x="1" y="0"/>
                  </a:cubicBezTo>
                  <a:cubicBezTo>
                    <a:pt x="1" y="0"/>
                    <a:pt x="1" y="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ṩľíḑe"/>
            <p:cNvSpPr/>
            <p:nvPr/>
          </p:nvSpPr>
          <p:spPr bwMode="auto">
            <a:xfrm>
              <a:off x="5439069" y="5578105"/>
              <a:ext cx="157977" cy="81334"/>
            </a:xfrm>
            <a:custGeom>
              <a:avLst/>
              <a:gdLst>
                <a:gd name="T0" fmla="*/ 106 w 110"/>
                <a:gd name="T1" fmla="*/ 19 h 56"/>
                <a:gd name="T2" fmla="*/ 50 w 110"/>
                <a:gd name="T3" fmla="*/ 48 h 56"/>
                <a:gd name="T4" fmla="*/ 1 w 110"/>
                <a:gd name="T5" fmla="*/ 34 h 56"/>
                <a:gd name="T6" fmla="*/ 0 w 110"/>
                <a:gd name="T7" fmla="*/ 41 h 56"/>
                <a:gd name="T8" fmla="*/ 0 w 110"/>
                <a:gd name="T9" fmla="*/ 41 h 56"/>
                <a:gd name="T10" fmla="*/ 50 w 110"/>
                <a:gd name="T11" fmla="*/ 56 h 56"/>
                <a:gd name="T12" fmla="*/ 110 w 110"/>
                <a:gd name="T13" fmla="*/ 20 h 56"/>
                <a:gd name="T14" fmla="*/ 105 w 110"/>
                <a:gd name="T15" fmla="*/ 24 h 56"/>
                <a:gd name="T16" fmla="*/ 106 w 110"/>
                <a:gd name="T17" fmla="*/ 19 h 56"/>
                <a:gd name="T18" fmla="*/ 110 w 110"/>
                <a:gd name="T19" fmla="*/ 0 h 56"/>
                <a:gd name="T20" fmla="*/ 109 w 110"/>
                <a:gd name="T21" fmla="*/ 1 h 56"/>
                <a:gd name="T22" fmla="*/ 105 w 110"/>
                <a:gd name="T23" fmla="*/ 17 h 56"/>
                <a:gd name="T24" fmla="*/ 107 w 110"/>
                <a:gd name="T25" fmla="*/ 15 h 56"/>
                <a:gd name="T26" fmla="*/ 110 w 110"/>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56">
                  <a:moveTo>
                    <a:pt x="106" y="19"/>
                  </a:moveTo>
                  <a:cubicBezTo>
                    <a:pt x="89" y="41"/>
                    <a:pt x="69" y="48"/>
                    <a:pt x="50" y="48"/>
                  </a:cubicBezTo>
                  <a:cubicBezTo>
                    <a:pt x="29" y="48"/>
                    <a:pt x="10" y="39"/>
                    <a:pt x="1" y="34"/>
                  </a:cubicBezTo>
                  <a:cubicBezTo>
                    <a:pt x="0" y="41"/>
                    <a:pt x="0" y="41"/>
                    <a:pt x="0" y="41"/>
                  </a:cubicBezTo>
                  <a:cubicBezTo>
                    <a:pt x="0" y="41"/>
                    <a:pt x="0" y="41"/>
                    <a:pt x="0" y="41"/>
                  </a:cubicBezTo>
                  <a:cubicBezTo>
                    <a:pt x="9" y="46"/>
                    <a:pt x="29" y="56"/>
                    <a:pt x="50" y="56"/>
                  </a:cubicBezTo>
                  <a:cubicBezTo>
                    <a:pt x="70" y="56"/>
                    <a:pt x="92" y="47"/>
                    <a:pt x="110" y="20"/>
                  </a:cubicBezTo>
                  <a:cubicBezTo>
                    <a:pt x="105" y="24"/>
                    <a:pt x="105" y="24"/>
                    <a:pt x="105" y="24"/>
                  </a:cubicBezTo>
                  <a:cubicBezTo>
                    <a:pt x="105" y="24"/>
                    <a:pt x="105" y="22"/>
                    <a:pt x="106" y="19"/>
                  </a:cubicBezTo>
                  <a:moveTo>
                    <a:pt x="110" y="0"/>
                  </a:moveTo>
                  <a:cubicBezTo>
                    <a:pt x="110" y="0"/>
                    <a:pt x="109" y="0"/>
                    <a:pt x="109" y="1"/>
                  </a:cubicBezTo>
                  <a:cubicBezTo>
                    <a:pt x="107" y="10"/>
                    <a:pt x="105" y="17"/>
                    <a:pt x="105" y="17"/>
                  </a:cubicBezTo>
                  <a:cubicBezTo>
                    <a:pt x="107" y="15"/>
                    <a:pt x="107" y="15"/>
                    <a:pt x="107" y="15"/>
                  </a:cubicBezTo>
                  <a:cubicBezTo>
                    <a:pt x="108" y="11"/>
                    <a:pt x="109" y="6"/>
                    <a:pt x="11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í$lîḍè"/>
            <p:cNvSpPr/>
            <p:nvPr/>
          </p:nvSpPr>
          <p:spPr bwMode="auto">
            <a:xfrm>
              <a:off x="4988602" y="3605746"/>
              <a:ext cx="810216" cy="2145977"/>
            </a:xfrm>
            <a:custGeom>
              <a:avLst/>
              <a:gdLst>
                <a:gd name="T0" fmla="*/ 533 w 565"/>
                <a:gd name="T1" fmla="*/ 327 h 1501"/>
                <a:gd name="T2" fmla="*/ 472 w 565"/>
                <a:gd name="T3" fmla="*/ 667 h 1501"/>
                <a:gd name="T4" fmla="*/ 469 w 565"/>
                <a:gd name="T5" fmla="*/ 808 h 1501"/>
                <a:gd name="T6" fmla="*/ 462 w 565"/>
                <a:gd name="T7" fmla="*/ 1088 h 1501"/>
                <a:gd name="T8" fmla="*/ 435 w 565"/>
                <a:gd name="T9" fmla="*/ 1211 h 1501"/>
                <a:gd name="T10" fmla="*/ 431 w 565"/>
                <a:gd name="T11" fmla="*/ 1309 h 1501"/>
                <a:gd name="T12" fmla="*/ 419 w 565"/>
                <a:gd name="T13" fmla="*/ 1397 h 1501"/>
                <a:gd name="T14" fmla="*/ 424 w 565"/>
                <a:gd name="T15" fmla="*/ 1393 h 1501"/>
                <a:gd name="T16" fmla="*/ 309 w 565"/>
                <a:gd name="T17" fmla="*/ 1410 h 1501"/>
                <a:gd name="T18" fmla="*/ 310 w 565"/>
                <a:gd name="T19" fmla="*/ 1307 h 1501"/>
                <a:gd name="T20" fmla="*/ 303 w 565"/>
                <a:gd name="T21" fmla="*/ 1223 h 1501"/>
                <a:gd name="T22" fmla="*/ 315 w 565"/>
                <a:gd name="T23" fmla="*/ 877 h 1501"/>
                <a:gd name="T24" fmla="*/ 292 w 565"/>
                <a:gd name="T25" fmla="*/ 776 h 1501"/>
                <a:gd name="T26" fmla="*/ 303 w 565"/>
                <a:gd name="T27" fmla="*/ 557 h 1501"/>
                <a:gd name="T28" fmla="*/ 297 w 565"/>
                <a:gd name="T29" fmla="*/ 377 h 1501"/>
                <a:gd name="T30" fmla="*/ 302 w 565"/>
                <a:gd name="T31" fmla="*/ 243 h 1501"/>
                <a:gd name="T32" fmla="*/ 270 w 565"/>
                <a:gd name="T33" fmla="*/ 237 h 1501"/>
                <a:gd name="T34" fmla="*/ 256 w 565"/>
                <a:gd name="T35" fmla="*/ 378 h 1501"/>
                <a:gd name="T36" fmla="*/ 241 w 565"/>
                <a:gd name="T37" fmla="*/ 667 h 1501"/>
                <a:gd name="T38" fmla="*/ 229 w 565"/>
                <a:gd name="T39" fmla="*/ 780 h 1501"/>
                <a:gd name="T40" fmla="*/ 204 w 565"/>
                <a:gd name="T41" fmla="*/ 869 h 1501"/>
                <a:gd name="T42" fmla="*/ 210 w 565"/>
                <a:gd name="T43" fmla="*/ 1196 h 1501"/>
                <a:gd name="T44" fmla="*/ 214 w 565"/>
                <a:gd name="T45" fmla="*/ 1290 h 1501"/>
                <a:gd name="T46" fmla="*/ 204 w 565"/>
                <a:gd name="T47" fmla="*/ 1383 h 1501"/>
                <a:gd name="T48" fmla="*/ 73 w 565"/>
                <a:gd name="T49" fmla="*/ 1373 h 1501"/>
                <a:gd name="T50" fmla="*/ 84 w 565"/>
                <a:gd name="T51" fmla="*/ 1351 h 1501"/>
                <a:gd name="T52" fmla="*/ 76 w 565"/>
                <a:gd name="T53" fmla="*/ 1292 h 1501"/>
                <a:gd name="T54" fmla="*/ 77 w 565"/>
                <a:gd name="T55" fmla="*/ 1225 h 1501"/>
                <a:gd name="T56" fmla="*/ 61 w 565"/>
                <a:gd name="T57" fmla="*/ 1109 h 1501"/>
                <a:gd name="T58" fmla="*/ 60 w 565"/>
                <a:gd name="T59" fmla="*/ 784 h 1501"/>
                <a:gd name="T60" fmla="*/ 71 w 565"/>
                <a:gd name="T61" fmla="*/ 698 h 1501"/>
                <a:gd name="T62" fmla="*/ 73 w 565"/>
                <a:gd name="T63" fmla="*/ 629 h 1501"/>
                <a:gd name="T64" fmla="*/ 52 w 565"/>
                <a:gd name="T65" fmla="*/ 466 h 1501"/>
                <a:gd name="T66" fmla="*/ 34 w 565"/>
                <a:gd name="T67" fmla="*/ 360 h 1501"/>
                <a:gd name="T68" fmla="*/ 27 w 565"/>
                <a:gd name="T69" fmla="*/ 335 h 1501"/>
                <a:gd name="T70" fmla="*/ 11 w 565"/>
                <a:gd name="T71" fmla="*/ 263 h 1501"/>
                <a:gd name="T72" fmla="*/ 11 w 565"/>
                <a:gd name="T73" fmla="*/ 107 h 1501"/>
                <a:gd name="T74" fmla="*/ 14 w 565"/>
                <a:gd name="T75" fmla="*/ 84 h 1501"/>
                <a:gd name="T76" fmla="*/ 549 w 565"/>
                <a:gd name="T77" fmla="*/ 19 h 1501"/>
                <a:gd name="T78" fmla="*/ 559 w 565"/>
                <a:gd name="T79" fmla="*/ 61 h 1501"/>
                <a:gd name="T80" fmla="*/ 533 w 565"/>
                <a:gd name="T81" fmla="*/ 327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5" h="1501">
                  <a:moveTo>
                    <a:pt x="533" y="327"/>
                  </a:moveTo>
                  <a:cubicBezTo>
                    <a:pt x="504" y="398"/>
                    <a:pt x="476" y="639"/>
                    <a:pt x="472" y="667"/>
                  </a:cubicBezTo>
                  <a:cubicBezTo>
                    <a:pt x="468" y="695"/>
                    <a:pt x="469" y="808"/>
                    <a:pt x="469" y="808"/>
                  </a:cubicBezTo>
                  <a:cubicBezTo>
                    <a:pt x="462" y="1088"/>
                    <a:pt x="462" y="1088"/>
                    <a:pt x="462" y="1088"/>
                  </a:cubicBezTo>
                  <a:cubicBezTo>
                    <a:pt x="461" y="1123"/>
                    <a:pt x="435" y="1211"/>
                    <a:pt x="435" y="1211"/>
                  </a:cubicBezTo>
                  <a:cubicBezTo>
                    <a:pt x="435" y="1211"/>
                    <a:pt x="426" y="1284"/>
                    <a:pt x="431" y="1309"/>
                  </a:cubicBezTo>
                  <a:cubicBezTo>
                    <a:pt x="435" y="1333"/>
                    <a:pt x="419" y="1397"/>
                    <a:pt x="419" y="1397"/>
                  </a:cubicBezTo>
                  <a:cubicBezTo>
                    <a:pt x="424" y="1393"/>
                    <a:pt x="424" y="1393"/>
                    <a:pt x="424" y="1393"/>
                  </a:cubicBezTo>
                  <a:cubicBezTo>
                    <a:pt x="380" y="1461"/>
                    <a:pt x="309" y="1410"/>
                    <a:pt x="309" y="1410"/>
                  </a:cubicBezTo>
                  <a:cubicBezTo>
                    <a:pt x="309" y="1410"/>
                    <a:pt x="292" y="1328"/>
                    <a:pt x="310" y="1307"/>
                  </a:cubicBezTo>
                  <a:cubicBezTo>
                    <a:pt x="328" y="1286"/>
                    <a:pt x="303" y="1223"/>
                    <a:pt x="303" y="1223"/>
                  </a:cubicBezTo>
                  <a:cubicBezTo>
                    <a:pt x="303" y="1223"/>
                    <a:pt x="312" y="892"/>
                    <a:pt x="315" y="877"/>
                  </a:cubicBezTo>
                  <a:cubicBezTo>
                    <a:pt x="318" y="861"/>
                    <a:pt x="304" y="815"/>
                    <a:pt x="292" y="776"/>
                  </a:cubicBezTo>
                  <a:cubicBezTo>
                    <a:pt x="279" y="738"/>
                    <a:pt x="299" y="585"/>
                    <a:pt x="303" y="557"/>
                  </a:cubicBezTo>
                  <a:cubicBezTo>
                    <a:pt x="308" y="529"/>
                    <a:pt x="302" y="403"/>
                    <a:pt x="297" y="377"/>
                  </a:cubicBezTo>
                  <a:cubicBezTo>
                    <a:pt x="293" y="351"/>
                    <a:pt x="302" y="243"/>
                    <a:pt x="302" y="243"/>
                  </a:cubicBezTo>
                  <a:cubicBezTo>
                    <a:pt x="284" y="189"/>
                    <a:pt x="270" y="237"/>
                    <a:pt x="270" y="237"/>
                  </a:cubicBezTo>
                  <a:cubicBezTo>
                    <a:pt x="256" y="378"/>
                    <a:pt x="256" y="378"/>
                    <a:pt x="256" y="378"/>
                  </a:cubicBezTo>
                  <a:cubicBezTo>
                    <a:pt x="241" y="667"/>
                    <a:pt x="241" y="667"/>
                    <a:pt x="241" y="667"/>
                  </a:cubicBezTo>
                  <a:cubicBezTo>
                    <a:pt x="241" y="667"/>
                    <a:pt x="242" y="755"/>
                    <a:pt x="229" y="780"/>
                  </a:cubicBezTo>
                  <a:cubicBezTo>
                    <a:pt x="215" y="805"/>
                    <a:pt x="204" y="869"/>
                    <a:pt x="204" y="869"/>
                  </a:cubicBezTo>
                  <a:cubicBezTo>
                    <a:pt x="210" y="1196"/>
                    <a:pt x="210" y="1196"/>
                    <a:pt x="210" y="1196"/>
                  </a:cubicBezTo>
                  <a:cubicBezTo>
                    <a:pt x="210" y="1196"/>
                    <a:pt x="209" y="1264"/>
                    <a:pt x="214" y="1290"/>
                  </a:cubicBezTo>
                  <a:cubicBezTo>
                    <a:pt x="218" y="1316"/>
                    <a:pt x="204" y="1383"/>
                    <a:pt x="204" y="1383"/>
                  </a:cubicBezTo>
                  <a:cubicBezTo>
                    <a:pt x="154" y="1501"/>
                    <a:pt x="73" y="1373"/>
                    <a:pt x="73" y="1373"/>
                  </a:cubicBezTo>
                  <a:cubicBezTo>
                    <a:pt x="73" y="1373"/>
                    <a:pt x="77" y="1353"/>
                    <a:pt x="84" y="1351"/>
                  </a:cubicBezTo>
                  <a:cubicBezTo>
                    <a:pt x="91" y="1348"/>
                    <a:pt x="81" y="1300"/>
                    <a:pt x="76" y="1292"/>
                  </a:cubicBezTo>
                  <a:cubicBezTo>
                    <a:pt x="70" y="1284"/>
                    <a:pt x="77" y="1225"/>
                    <a:pt x="77" y="1225"/>
                  </a:cubicBezTo>
                  <a:cubicBezTo>
                    <a:pt x="77" y="1225"/>
                    <a:pt x="70" y="1172"/>
                    <a:pt x="61" y="1109"/>
                  </a:cubicBezTo>
                  <a:cubicBezTo>
                    <a:pt x="51" y="1045"/>
                    <a:pt x="53" y="799"/>
                    <a:pt x="60" y="784"/>
                  </a:cubicBezTo>
                  <a:cubicBezTo>
                    <a:pt x="66" y="769"/>
                    <a:pt x="71" y="698"/>
                    <a:pt x="71" y="698"/>
                  </a:cubicBezTo>
                  <a:cubicBezTo>
                    <a:pt x="71" y="698"/>
                    <a:pt x="64" y="658"/>
                    <a:pt x="73" y="629"/>
                  </a:cubicBezTo>
                  <a:cubicBezTo>
                    <a:pt x="82" y="600"/>
                    <a:pt x="52" y="479"/>
                    <a:pt x="52" y="466"/>
                  </a:cubicBezTo>
                  <a:cubicBezTo>
                    <a:pt x="52" y="452"/>
                    <a:pt x="40" y="369"/>
                    <a:pt x="34" y="360"/>
                  </a:cubicBezTo>
                  <a:cubicBezTo>
                    <a:pt x="27" y="351"/>
                    <a:pt x="27" y="335"/>
                    <a:pt x="27" y="335"/>
                  </a:cubicBezTo>
                  <a:cubicBezTo>
                    <a:pt x="27" y="335"/>
                    <a:pt x="27" y="317"/>
                    <a:pt x="11" y="263"/>
                  </a:cubicBezTo>
                  <a:cubicBezTo>
                    <a:pt x="0" y="224"/>
                    <a:pt x="7" y="146"/>
                    <a:pt x="11" y="107"/>
                  </a:cubicBezTo>
                  <a:cubicBezTo>
                    <a:pt x="13" y="93"/>
                    <a:pt x="14" y="84"/>
                    <a:pt x="14" y="84"/>
                  </a:cubicBezTo>
                  <a:cubicBezTo>
                    <a:pt x="14" y="84"/>
                    <a:pt x="528" y="0"/>
                    <a:pt x="549" y="19"/>
                  </a:cubicBezTo>
                  <a:cubicBezTo>
                    <a:pt x="554" y="24"/>
                    <a:pt x="557" y="39"/>
                    <a:pt x="559" y="61"/>
                  </a:cubicBezTo>
                  <a:cubicBezTo>
                    <a:pt x="565" y="132"/>
                    <a:pt x="555" y="272"/>
                    <a:pt x="533" y="327"/>
                  </a:cubicBezTo>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ïŝḻiḓè"/>
            <p:cNvSpPr/>
            <p:nvPr/>
          </p:nvSpPr>
          <p:spPr bwMode="auto">
            <a:xfrm>
              <a:off x="5473480" y="4647452"/>
              <a:ext cx="125130" cy="4693"/>
            </a:xfrm>
            <a:custGeom>
              <a:avLst/>
              <a:gdLst>
                <a:gd name="T0" fmla="*/ 65 w 88"/>
                <a:gd name="T1" fmla="*/ 0 h 3"/>
                <a:gd name="T2" fmla="*/ 0 w 88"/>
                <a:gd name="T3" fmla="*/ 1 h 3"/>
                <a:gd name="T4" fmla="*/ 54 w 88"/>
                <a:gd name="T5" fmla="*/ 3 h 3"/>
                <a:gd name="T6" fmla="*/ 80 w 88"/>
                <a:gd name="T7" fmla="*/ 2 h 3"/>
                <a:gd name="T8" fmla="*/ 65 w 88"/>
                <a:gd name="T9" fmla="*/ 0 h 3"/>
              </a:gdLst>
              <a:ahLst/>
              <a:cxnLst>
                <a:cxn ang="0">
                  <a:pos x="T0" y="T1"/>
                </a:cxn>
                <a:cxn ang="0">
                  <a:pos x="T2" y="T3"/>
                </a:cxn>
                <a:cxn ang="0">
                  <a:pos x="T4" y="T5"/>
                </a:cxn>
                <a:cxn ang="0">
                  <a:pos x="T6" y="T7"/>
                </a:cxn>
                <a:cxn ang="0">
                  <a:pos x="T8" y="T9"/>
                </a:cxn>
              </a:cxnLst>
              <a:rect l="0" t="0" r="r" b="b"/>
              <a:pathLst>
                <a:path w="88" h="3">
                  <a:moveTo>
                    <a:pt x="65" y="0"/>
                  </a:moveTo>
                  <a:cubicBezTo>
                    <a:pt x="41" y="0"/>
                    <a:pt x="0" y="1"/>
                    <a:pt x="0" y="1"/>
                  </a:cubicBezTo>
                  <a:cubicBezTo>
                    <a:pt x="2" y="1"/>
                    <a:pt x="30" y="3"/>
                    <a:pt x="54" y="3"/>
                  </a:cubicBezTo>
                  <a:cubicBezTo>
                    <a:pt x="64" y="3"/>
                    <a:pt x="74" y="3"/>
                    <a:pt x="80" y="2"/>
                  </a:cubicBezTo>
                  <a:cubicBezTo>
                    <a:pt x="88" y="0"/>
                    <a:pt x="79" y="0"/>
                    <a:pt x="6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íš1iďê"/>
            <p:cNvSpPr/>
            <p:nvPr/>
          </p:nvSpPr>
          <p:spPr bwMode="auto">
            <a:xfrm>
              <a:off x="5478172" y="4695939"/>
              <a:ext cx="123566" cy="14078"/>
            </a:xfrm>
            <a:custGeom>
              <a:avLst/>
              <a:gdLst>
                <a:gd name="T0" fmla="*/ 5 w 86"/>
                <a:gd name="T1" fmla="*/ 0 h 9"/>
                <a:gd name="T2" fmla="*/ 0 w 86"/>
                <a:gd name="T3" fmla="*/ 0 h 9"/>
                <a:gd name="T4" fmla="*/ 72 w 86"/>
                <a:gd name="T5" fmla="*/ 9 h 9"/>
                <a:gd name="T6" fmla="*/ 83 w 86"/>
                <a:gd name="T7" fmla="*/ 7 h 9"/>
                <a:gd name="T8" fmla="*/ 5 w 86"/>
                <a:gd name="T9" fmla="*/ 0 h 9"/>
              </a:gdLst>
              <a:ahLst/>
              <a:cxnLst>
                <a:cxn ang="0">
                  <a:pos x="T0" y="T1"/>
                </a:cxn>
                <a:cxn ang="0">
                  <a:pos x="T2" y="T3"/>
                </a:cxn>
                <a:cxn ang="0">
                  <a:pos x="T4" y="T5"/>
                </a:cxn>
                <a:cxn ang="0">
                  <a:pos x="T6" y="T7"/>
                </a:cxn>
                <a:cxn ang="0">
                  <a:pos x="T8" y="T9"/>
                </a:cxn>
              </a:cxnLst>
              <a:rect l="0" t="0" r="r" b="b"/>
              <a:pathLst>
                <a:path w="86" h="9">
                  <a:moveTo>
                    <a:pt x="5" y="0"/>
                  </a:moveTo>
                  <a:cubicBezTo>
                    <a:pt x="2" y="0"/>
                    <a:pt x="0" y="0"/>
                    <a:pt x="0" y="0"/>
                  </a:cubicBezTo>
                  <a:cubicBezTo>
                    <a:pt x="0" y="0"/>
                    <a:pt x="50" y="9"/>
                    <a:pt x="72" y="9"/>
                  </a:cubicBezTo>
                  <a:cubicBezTo>
                    <a:pt x="78" y="9"/>
                    <a:pt x="82" y="9"/>
                    <a:pt x="83" y="7"/>
                  </a:cubicBezTo>
                  <a:cubicBezTo>
                    <a:pt x="86" y="1"/>
                    <a:pt x="22" y="0"/>
                    <a:pt x="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iślídè"/>
            <p:cNvSpPr/>
            <p:nvPr/>
          </p:nvSpPr>
          <p:spPr bwMode="auto">
            <a:xfrm>
              <a:off x="5137193" y="4677170"/>
              <a:ext cx="95412" cy="20334"/>
            </a:xfrm>
            <a:custGeom>
              <a:avLst/>
              <a:gdLst>
                <a:gd name="T0" fmla="*/ 0 w 67"/>
                <a:gd name="T1" fmla="*/ 0 h 15"/>
                <a:gd name="T2" fmla="*/ 65 w 67"/>
                <a:gd name="T3" fmla="*/ 15 h 15"/>
                <a:gd name="T4" fmla="*/ 63 w 67"/>
                <a:gd name="T5" fmla="*/ 12 h 15"/>
                <a:gd name="T6" fmla="*/ 0 w 67"/>
                <a:gd name="T7" fmla="*/ 0 h 15"/>
              </a:gdLst>
              <a:ahLst/>
              <a:cxnLst>
                <a:cxn ang="0">
                  <a:pos x="T0" y="T1"/>
                </a:cxn>
                <a:cxn ang="0">
                  <a:pos x="T2" y="T3"/>
                </a:cxn>
                <a:cxn ang="0">
                  <a:pos x="T4" y="T5"/>
                </a:cxn>
                <a:cxn ang="0">
                  <a:pos x="T6" y="T7"/>
                </a:cxn>
              </a:cxnLst>
              <a:rect l="0" t="0" r="r" b="b"/>
              <a:pathLst>
                <a:path w="67" h="15">
                  <a:moveTo>
                    <a:pt x="0" y="0"/>
                  </a:moveTo>
                  <a:cubicBezTo>
                    <a:pt x="0" y="0"/>
                    <a:pt x="56" y="15"/>
                    <a:pt x="65" y="15"/>
                  </a:cubicBezTo>
                  <a:cubicBezTo>
                    <a:pt x="67" y="15"/>
                    <a:pt x="67" y="14"/>
                    <a:pt x="63" y="12"/>
                  </a:cubicBezTo>
                  <a:cubicBezTo>
                    <a:pt x="40" y="2"/>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ïṡḷídé"/>
            <p:cNvSpPr/>
            <p:nvPr/>
          </p:nvSpPr>
          <p:spPr bwMode="auto">
            <a:xfrm>
              <a:off x="4924472" y="3236613"/>
              <a:ext cx="147028" cy="475494"/>
            </a:xfrm>
            <a:custGeom>
              <a:avLst/>
              <a:gdLst>
                <a:gd name="T0" fmla="*/ 0 w 102"/>
                <a:gd name="T1" fmla="*/ 2 h 333"/>
                <a:gd name="T2" fmla="*/ 3 w 102"/>
                <a:gd name="T3" fmla="*/ 149 h 333"/>
                <a:gd name="T4" fmla="*/ 29 w 102"/>
                <a:gd name="T5" fmla="*/ 275 h 333"/>
                <a:gd name="T6" fmla="*/ 67 w 102"/>
                <a:gd name="T7" fmla="*/ 333 h 333"/>
                <a:gd name="T8" fmla="*/ 102 w 102"/>
                <a:gd name="T9" fmla="*/ 85 h 333"/>
                <a:gd name="T10" fmla="*/ 94 w 102"/>
                <a:gd name="T11" fmla="*/ 0 h 333"/>
                <a:gd name="T12" fmla="*/ 0 w 102"/>
                <a:gd name="T13" fmla="*/ 2 h 333"/>
              </a:gdLst>
              <a:ahLst/>
              <a:cxnLst>
                <a:cxn ang="0">
                  <a:pos x="T0" y="T1"/>
                </a:cxn>
                <a:cxn ang="0">
                  <a:pos x="T2" y="T3"/>
                </a:cxn>
                <a:cxn ang="0">
                  <a:pos x="T4" y="T5"/>
                </a:cxn>
                <a:cxn ang="0">
                  <a:pos x="T6" y="T7"/>
                </a:cxn>
                <a:cxn ang="0">
                  <a:pos x="T8" y="T9"/>
                </a:cxn>
                <a:cxn ang="0">
                  <a:pos x="T10" y="T11"/>
                </a:cxn>
                <a:cxn ang="0">
                  <a:pos x="T12" y="T13"/>
                </a:cxn>
              </a:cxnLst>
              <a:rect l="0" t="0" r="r" b="b"/>
              <a:pathLst>
                <a:path w="102" h="333">
                  <a:moveTo>
                    <a:pt x="0" y="2"/>
                  </a:moveTo>
                  <a:cubicBezTo>
                    <a:pt x="0" y="2"/>
                    <a:pt x="7" y="127"/>
                    <a:pt x="3" y="149"/>
                  </a:cubicBezTo>
                  <a:cubicBezTo>
                    <a:pt x="3" y="149"/>
                    <a:pt x="17" y="250"/>
                    <a:pt x="29" y="275"/>
                  </a:cubicBezTo>
                  <a:cubicBezTo>
                    <a:pt x="41" y="301"/>
                    <a:pt x="67" y="333"/>
                    <a:pt x="67" y="333"/>
                  </a:cubicBezTo>
                  <a:cubicBezTo>
                    <a:pt x="102" y="85"/>
                    <a:pt x="102" y="85"/>
                    <a:pt x="102" y="85"/>
                  </a:cubicBezTo>
                  <a:cubicBezTo>
                    <a:pt x="94" y="0"/>
                    <a:pt x="94" y="0"/>
                    <a:pt x="94" y="0"/>
                  </a:cubicBezTo>
                  <a:cubicBezTo>
                    <a:pt x="0" y="2"/>
                    <a:pt x="0" y="2"/>
                    <a:pt x="0" y="2"/>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ŝ1ïḋè"/>
            <p:cNvSpPr/>
            <p:nvPr/>
          </p:nvSpPr>
          <p:spPr bwMode="auto">
            <a:xfrm>
              <a:off x="5257631" y="2029110"/>
              <a:ext cx="395724" cy="395724"/>
            </a:xfrm>
            <a:prstGeom prst="ellipse">
              <a:avLst/>
            </a:pr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1" name="ïṥľîḋe"/>
            <p:cNvSpPr/>
            <p:nvPr/>
          </p:nvSpPr>
          <p:spPr bwMode="auto">
            <a:xfrm>
              <a:off x="5168475" y="2298139"/>
              <a:ext cx="450468" cy="319081"/>
            </a:xfrm>
            <a:custGeom>
              <a:avLst/>
              <a:gdLst>
                <a:gd name="T0" fmla="*/ 129 w 315"/>
                <a:gd name="T1" fmla="*/ 15 h 223"/>
                <a:gd name="T2" fmla="*/ 43 w 315"/>
                <a:gd name="T3" fmla="*/ 139 h 223"/>
                <a:gd name="T4" fmla="*/ 308 w 315"/>
                <a:gd name="T5" fmla="*/ 223 h 223"/>
                <a:gd name="T6" fmla="*/ 265 w 315"/>
                <a:gd name="T7" fmla="*/ 22 h 223"/>
                <a:gd name="T8" fmla="*/ 129 w 315"/>
                <a:gd name="T9" fmla="*/ 15 h 223"/>
              </a:gdLst>
              <a:ahLst/>
              <a:cxnLst>
                <a:cxn ang="0">
                  <a:pos x="T0" y="T1"/>
                </a:cxn>
                <a:cxn ang="0">
                  <a:pos x="T2" y="T3"/>
                </a:cxn>
                <a:cxn ang="0">
                  <a:pos x="T4" y="T5"/>
                </a:cxn>
                <a:cxn ang="0">
                  <a:pos x="T6" y="T7"/>
                </a:cxn>
                <a:cxn ang="0">
                  <a:pos x="T8" y="T9"/>
                </a:cxn>
              </a:cxnLst>
              <a:rect l="0" t="0" r="r" b="b"/>
              <a:pathLst>
                <a:path w="315" h="223">
                  <a:moveTo>
                    <a:pt x="129" y="15"/>
                  </a:moveTo>
                  <a:cubicBezTo>
                    <a:pt x="129" y="15"/>
                    <a:pt x="86" y="99"/>
                    <a:pt x="43" y="139"/>
                  </a:cubicBezTo>
                  <a:cubicBezTo>
                    <a:pt x="0" y="178"/>
                    <a:pt x="301" y="223"/>
                    <a:pt x="308" y="223"/>
                  </a:cubicBezTo>
                  <a:cubicBezTo>
                    <a:pt x="315" y="223"/>
                    <a:pt x="255" y="44"/>
                    <a:pt x="265" y="22"/>
                  </a:cubicBezTo>
                  <a:cubicBezTo>
                    <a:pt x="276" y="0"/>
                    <a:pt x="129" y="15"/>
                    <a:pt x="129" y="15"/>
                  </a:cubicBezTo>
                  <a:close/>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2" name="iṥľíḋè"/>
            <p:cNvSpPr/>
            <p:nvPr/>
          </p:nvSpPr>
          <p:spPr bwMode="auto">
            <a:xfrm>
              <a:off x="5004243" y="3677696"/>
              <a:ext cx="785190" cy="82899"/>
            </a:xfrm>
            <a:custGeom>
              <a:avLst/>
              <a:gdLst>
                <a:gd name="T0" fmla="*/ 1 w 548"/>
                <a:gd name="T1" fmla="*/ 46 h 57"/>
                <a:gd name="T2" fmla="*/ 0 w 548"/>
                <a:gd name="T3" fmla="*/ 56 h 57"/>
                <a:gd name="T4" fmla="*/ 0 w 548"/>
                <a:gd name="T5" fmla="*/ 57 h 57"/>
                <a:gd name="T6" fmla="*/ 0 w 548"/>
                <a:gd name="T7" fmla="*/ 56 h 57"/>
                <a:gd name="T8" fmla="*/ 1 w 548"/>
                <a:gd name="T9" fmla="*/ 46 h 57"/>
                <a:gd name="T10" fmla="*/ 1 w 548"/>
                <a:gd name="T11" fmla="*/ 46 h 57"/>
                <a:gd name="T12" fmla="*/ 547 w 548"/>
                <a:gd name="T13" fmla="*/ 0 h 57"/>
                <a:gd name="T14" fmla="*/ 547 w 548"/>
                <a:gd name="T15" fmla="*/ 0 h 57"/>
                <a:gd name="T16" fmla="*/ 548 w 548"/>
                <a:gd name="T17" fmla="*/ 10 h 57"/>
                <a:gd name="T18" fmla="*/ 548 w 548"/>
                <a:gd name="T19" fmla="*/ 10 h 57"/>
                <a:gd name="T20" fmla="*/ 548 w 548"/>
                <a:gd name="T21" fmla="*/ 10 h 57"/>
                <a:gd name="T22" fmla="*/ 547 w 548"/>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57">
                  <a:moveTo>
                    <a:pt x="1" y="46"/>
                  </a:moveTo>
                  <a:cubicBezTo>
                    <a:pt x="0" y="49"/>
                    <a:pt x="0" y="52"/>
                    <a:pt x="0" y="56"/>
                  </a:cubicBezTo>
                  <a:cubicBezTo>
                    <a:pt x="0" y="56"/>
                    <a:pt x="0" y="56"/>
                    <a:pt x="0" y="57"/>
                  </a:cubicBezTo>
                  <a:cubicBezTo>
                    <a:pt x="0" y="56"/>
                    <a:pt x="0" y="56"/>
                    <a:pt x="0" y="56"/>
                  </a:cubicBezTo>
                  <a:cubicBezTo>
                    <a:pt x="1" y="53"/>
                    <a:pt x="1" y="49"/>
                    <a:pt x="1" y="46"/>
                  </a:cubicBezTo>
                  <a:cubicBezTo>
                    <a:pt x="1" y="46"/>
                    <a:pt x="1" y="46"/>
                    <a:pt x="1" y="46"/>
                  </a:cubicBezTo>
                  <a:moveTo>
                    <a:pt x="547" y="0"/>
                  </a:moveTo>
                  <a:cubicBezTo>
                    <a:pt x="547" y="0"/>
                    <a:pt x="547" y="0"/>
                    <a:pt x="547" y="0"/>
                  </a:cubicBezTo>
                  <a:cubicBezTo>
                    <a:pt x="547" y="3"/>
                    <a:pt x="547" y="6"/>
                    <a:pt x="548" y="10"/>
                  </a:cubicBezTo>
                  <a:cubicBezTo>
                    <a:pt x="548" y="10"/>
                    <a:pt x="548" y="10"/>
                    <a:pt x="548" y="10"/>
                  </a:cubicBezTo>
                  <a:cubicBezTo>
                    <a:pt x="548" y="10"/>
                    <a:pt x="548" y="10"/>
                    <a:pt x="548" y="10"/>
                  </a:cubicBezTo>
                  <a:cubicBezTo>
                    <a:pt x="548" y="6"/>
                    <a:pt x="547" y="3"/>
                    <a:pt x="547"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í$ľîḍè"/>
            <p:cNvSpPr/>
            <p:nvPr/>
          </p:nvSpPr>
          <p:spPr bwMode="auto">
            <a:xfrm>
              <a:off x="5004243" y="3677696"/>
              <a:ext cx="785190" cy="92284"/>
            </a:xfrm>
            <a:custGeom>
              <a:avLst/>
              <a:gdLst>
                <a:gd name="T0" fmla="*/ 547 w 548"/>
                <a:gd name="T1" fmla="*/ 0 h 64"/>
                <a:gd name="T2" fmla="*/ 526 w 548"/>
                <a:gd name="T3" fmla="*/ 11 h 64"/>
                <a:gd name="T4" fmla="*/ 391 w 548"/>
                <a:gd name="T5" fmla="*/ 53 h 64"/>
                <a:gd name="T6" fmla="*/ 370 w 548"/>
                <a:gd name="T7" fmla="*/ 51 h 64"/>
                <a:gd name="T8" fmla="*/ 319 w 548"/>
                <a:gd name="T9" fmla="*/ 45 h 64"/>
                <a:gd name="T10" fmla="*/ 244 w 548"/>
                <a:gd name="T11" fmla="*/ 51 h 64"/>
                <a:gd name="T12" fmla="*/ 77 w 548"/>
                <a:gd name="T13" fmla="*/ 42 h 64"/>
                <a:gd name="T14" fmla="*/ 36 w 548"/>
                <a:gd name="T15" fmla="*/ 45 h 64"/>
                <a:gd name="T16" fmla="*/ 14 w 548"/>
                <a:gd name="T17" fmla="*/ 48 h 64"/>
                <a:gd name="T18" fmla="*/ 1 w 548"/>
                <a:gd name="T19" fmla="*/ 46 h 64"/>
                <a:gd name="T20" fmla="*/ 0 w 548"/>
                <a:gd name="T21" fmla="*/ 56 h 64"/>
                <a:gd name="T22" fmla="*/ 0 w 548"/>
                <a:gd name="T23" fmla="*/ 57 h 64"/>
                <a:gd name="T24" fmla="*/ 14 w 548"/>
                <a:gd name="T25" fmla="*/ 58 h 64"/>
                <a:gd name="T26" fmla="*/ 36 w 548"/>
                <a:gd name="T27" fmla="*/ 55 h 64"/>
                <a:gd name="T28" fmla="*/ 77 w 548"/>
                <a:gd name="T29" fmla="*/ 53 h 64"/>
                <a:gd name="T30" fmla="*/ 244 w 548"/>
                <a:gd name="T31" fmla="*/ 61 h 64"/>
                <a:gd name="T32" fmla="*/ 319 w 548"/>
                <a:gd name="T33" fmla="*/ 56 h 64"/>
                <a:gd name="T34" fmla="*/ 370 w 548"/>
                <a:gd name="T35" fmla="*/ 61 h 64"/>
                <a:gd name="T36" fmla="*/ 391 w 548"/>
                <a:gd name="T37" fmla="*/ 64 h 64"/>
                <a:gd name="T38" fmla="*/ 526 w 548"/>
                <a:gd name="T39" fmla="*/ 22 h 64"/>
                <a:gd name="T40" fmla="*/ 548 w 548"/>
                <a:gd name="T41" fmla="*/ 10 h 64"/>
                <a:gd name="T42" fmla="*/ 548 w 548"/>
                <a:gd name="T43" fmla="*/ 10 h 64"/>
                <a:gd name="T44" fmla="*/ 547 w 548"/>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64">
                  <a:moveTo>
                    <a:pt x="547" y="0"/>
                  </a:moveTo>
                  <a:cubicBezTo>
                    <a:pt x="541" y="4"/>
                    <a:pt x="534" y="8"/>
                    <a:pt x="526" y="11"/>
                  </a:cubicBezTo>
                  <a:cubicBezTo>
                    <a:pt x="479" y="29"/>
                    <a:pt x="430" y="53"/>
                    <a:pt x="391" y="53"/>
                  </a:cubicBezTo>
                  <a:cubicBezTo>
                    <a:pt x="384" y="53"/>
                    <a:pt x="377" y="53"/>
                    <a:pt x="370" y="51"/>
                  </a:cubicBezTo>
                  <a:cubicBezTo>
                    <a:pt x="357" y="47"/>
                    <a:pt x="338" y="45"/>
                    <a:pt x="319" y="45"/>
                  </a:cubicBezTo>
                  <a:cubicBezTo>
                    <a:pt x="282" y="45"/>
                    <a:pt x="244" y="51"/>
                    <a:pt x="244" y="51"/>
                  </a:cubicBezTo>
                  <a:cubicBezTo>
                    <a:pt x="244" y="51"/>
                    <a:pt x="140" y="42"/>
                    <a:pt x="77" y="42"/>
                  </a:cubicBezTo>
                  <a:cubicBezTo>
                    <a:pt x="58" y="42"/>
                    <a:pt x="43" y="43"/>
                    <a:pt x="36" y="45"/>
                  </a:cubicBezTo>
                  <a:cubicBezTo>
                    <a:pt x="27" y="47"/>
                    <a:pt x="20" y="48"/>
                    <a:pt x="14" y="48"/>
                  </a:cubicBezTo>
                  <a:cubicBezTo>
                    <a:pt x="9" y="48"/>
                    <a:pt x="5" y="47"/>
                    <a:pt x="1" y="46"/>
                  </a:cubicBezTo>
                  <a:cubicBezTo>
                    <a:pt x="1" y="49"/>
                    <a:pt x="1" y="53"/>
                    <a:pt x="0" y="56"/>
                  </a:cubicBezTo>
                  <a:cubicBezTo>
                    <a:pt x="0" y="56"/>
                    <a:pt x="0" y="56"/>
                    <a:pt x="0" y="57"/>
                  </a:cubicBezTo>
                  <a:cubicBezTo>
                    <a:pt x="4" y="58"/>
                    <a:pt x="8" y="58"/>
                    <a:pt x="14" y="58"/>
                  </a:cubicBezTo>
                  <a:cubicBezTo>
                    <a:pt x="20" y="58"/>
                    <a:pt x="27" y="57"/>
                    <a:pt x="36" y="55"/>
                  </a:cubicBezTo>
                  <a:cubicBezTo>
                    <a:pt x="43" y="54"/>
                    <a:pt x="58" y="53"/>
                    <a:pt x="77" y="53"/>
                  </a:cubicBezTo>
                  <a:cubicBezTo>
                    <a:pt x="140" y="53"/>
                    <a:pt x="244" y="61"/>
                    <a:pt x="244" y="61"/>
                  </a:cubicBezTo>
                  <a:cubicBezTo>
                    <a:pt x="244" y="61"/>
                    <a:pt x="282" y="56"/>
                    <a:pt x="319" y="56"/>
                  </a:cubicBezTo>
                  <a:cubicBezTo>
                    <a:pt x="338" y="56"/>
                    <a:pt x="357" y="57"/>
                    <a:pt x="370" y="61"/>
                  </a:cubicBezTo>
                  <a:cubicBezTo>
                    <a:pt x="377" y="63"/>
                    <a:pt x="384" y="64"/>
                    <a:pt x="391" y="64"/>
                  </a:cubicBezTo>
                  <a:cubicBezTo>
                    <a:pt x="430" y="64"/>
                    <a:pt x="479" y="40"/>
                    <a:pt x="526" y="22"/>
                  </a:cubicBezTo>
                  <a:cubicBezTo>
                    <a:pt x="534" y="19"/>
                    <a:pt x="541" y="15"/>
                    <a:pt x="548" y="10"/>
                  </a:cubicBezTo>
                  <a:cubicBezTo>
                    <a:pt x="548" y="10"/>
                    <a:pt x="548" y="10"/>
                    <a:pt x="548" y="10"/>
                  </a:cubicBezTo>
                  <a:cubicBezTo>
                    <a:pt x="547" y="6"/>
                    <a:pt x="547" y="3"/>
                    <a:pt x="547"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ïşlïḑê"/>
            <p:cNvSpPr/>
            <p:nvPr/>
          </p:nvSpPr>
          <p:spPr bwMode="auto">
            <a:xfrm>
              <a:off x="4910396" y="2459243"/>
              <a:ext cx="933782" cy="1309172"/>
            </a:xfrm>
            <a:custGeom>
              <a:avLst/>
              <a:gdLst>
                <a:gd name="T0" fmla="*/ 652 w 652"/>
                <a:gd name="T1" fmla="*/ 782 h 915"/>
                <a:gd name="T2" fmla="*/ 592 w 652"/>
                <a:gd name="T3" fmla="*/ 863 h 915"/>
                <a:gd name="T4" fmla="*/ 436 w 652"/>
                <a:gd name="T5" fmla="*/ 903 h 915"/>
                <a:gd name="T6" fmla="*/ 310 w 652"/>
                <a:gd name="T7" fmla="*/ 903 h 915"/>
                <a:gd name="T8" fmla="*/ 102 w 652"/>
                <a:gd name="T9" fmla="*/ 897 h 915"/>
                <a:gd name="T10" fmla="*/ 60 w 652"/>
                <a:gd name="T11" fmla="*/ 879 h 915"/>
                <a:gd name="T12" fmla="*/ 69 w 652"/>
                <a:gd name="T13" fmla="*/ 790 h 915"/>
                <a:gd name="T14" fmla="*/ 68 w 652"/>
                <a:gd name="T15" fmla="*/ 666 h 915"/>
                <a:gd name="T16" fmla="*/ 110 w 652"/>
                <a:gd name="T17" fmla="*/ 581 h 915"/>
                <a:gd name="T18" fmla="*/ 123 w 652"/>
                <a:gd name="T19" fmla="*/ 566 h 915"/>
                <a:gd name="T20" fmla="*/ 123 w 652"/>
                <a:gd name="T21" fmla="*/ 544 h 915"/>
                <a:gd name="T22" fmla="*/ 114 w 652"/>
                <a:gd name="T23" fmla="*/ 537 h 915"/>
                <a:gd name="T24" fmla="*/ 87 w 652"/>
                <a:gd name="T25" fmla="*/ 497 h 915"/>
                <a:gd name="T26" fmla="*/ 87 w 652"/>
                <a:gd name="T27" fmla="*/ 426 h 915"/>
                <a:gd name="T28" fmla="*/ 73 w 652"/>
                <a:gd name="T29" fmla="*/ 360 h 915"/>
                <a:gd name="T30" fmla="*/ 0 w 652"/>
                <a:gd name="T31" fmla="*/ 247 h 915"/>
                <a:gd name="T32" fmla="*/ 98 w 652"/>
                <a:gd name="T33" fmla="*/ 78 h 915"/>
                <a:gd name="T34" fmla="*/ 176 w 652"/>
                <a:gd name="T35" fmla="*/ 49 h 915"/>
                <a:gd name="T36" fmla="*/ 239 w 652"/>
                <a:gd name="T37" fmla="*/ 0 h 915"/>
                <a:gd name="T38" fmla="*/ 365 w 652"/>
                <a:gd name="T39" fmla="*/ 27 h 915"/>
                <a:gd name="T40" fmla="*/ 496 w 652"/>
                <a:gd name="T41" fmla="*/ 37 h 915"/>
                <a:gd name="T42" fmla="*/ 532 w 652"/>
                <a:gd name="T43" fmla="*/ 56 h 915"/>
                <a:gd name="T44" fmla="*/ 609 w 652"/>
                <a:gd name="T45" fmla="*/ 74 h 915"/>
                <a:gd name="T46" fmla="*/ 586 w 652"/>
                <a:gd name="T47" fmla="*/ 228 h 915"/>
                <a:gd name="T48" fmla="*/ 539 w 652"/>
                <a:gd name="T49" fmla="*/ 277 h 915"/>
                <a:gd name="T50" fmla="*/ 520 w 652"/>
                <a:gd name="T51" fmla="*/ 399 h 915"/>
                <a:gd name="T52" fmla="*/ 519 w 652"/>
                <a:gd name="T53" fmla="*/ 447 h 915"/>
                <a:gd name="T54" fmla="*/ 513 w 652"/>
                <a:gd name="T55" fmla="*/ 490 h 915"/>
                <a:gd name="T56" fmla="*/ 513 w 652"/>
                <a:gd name="T57" fmla="*/ 490 h 915"/>
                <a:gd name="T58" fmla="*/ 514 w 652"/>
                <a:gd name="T59" fmla="*/ 517 h 915"/>
                <a:gd name="T60" fmla="*/ 516 w 652"/>
                <a:gd name="T61" fmla="*/ 519 h 915"/>
                <a:gd name="T62" fmla="*/ 540 w 652"/>
                <a:gd name="T63" fmla="*/ 570 h 915"/>
                <a:gd name="T64" fmla="*/ 551 w 652"/>
                <a:gd name="T65" fmla="*/ 603 h 915"/>
                <a:gd name="T66" fmla="*/ 588 w 652"/>
                <a:gd name="T67" fmla="*/ 693 h 915"/>
                <a:gd name="T68" fmla="*/ 652 w 652"/>
                <a:gd name="T69" fmla="*/ 78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2" h="915">
                  <a:moveTo>
                    <a:pt x="652" y="782"/>
                  </a:moveTo>
                  <a:cubicBezTo>
                    <a:pt x="652" y="782"/>
                    <a:pt x="647" y="842"/>
                    <a:pt x="592" y="863"/>
                  </a:cubicBezTo>
                  <a:cubicBezTo>
                    <a:pt x="537" y="885"/>
                    <a:pt x="477" y="915"/>
                    <a:pt x="436" y="903"/>
                  </a:cubicBezTo>
                  <a:cubicBezTo>
                    <a:pt x="396" y="891"/>
                    <a:pt x="310" y="903"/>
                    <a:pt x="310" y="903"/>
                  </a:cubicBezTo>
                  <a:cubicBezTo>
                    <a:pt x="310" y="903"/>
                    <a:pt x="136" y="888"/>
                    <a:pt x="102" y="897"/>
                  </a:cubicBezTo>
                  <a:cubicBezTo>
                    <a:pt x="67" y="905"/>
                    <a:pt x="49" y="894"/>
                    <a:pt x="60" y="879"/>
                  </a:cubicBezTo>
                  <a:cubicBezTo>
                    <a:pt x="70" y="863"/>
                    <a:pt x="69" y="812"/>
                    <a:pt x="69" y="790"/>
                  </a:cubicBezTo>
                  <a:cubicBezTo>
                    <a:pt x="69" y="769"/>
                    <a:pt x="57" y="681"/>
                    <a:pt x="68" y="666"/>
                  </a:cubicBezTo>
                  <a:cubicBezTo>
                    <a:pt x="79" y="650"/>
                    <a:pt x="88" y="591"/>
                    <a:pt x="110" y="581"/>
                  </a:cubicBezTo>
                  <a:cubicBezTo>
                    <a:pt x="116" y="578"/>
                    <a:pt x="121" y="573"/>
                    <a:pt x="123" y="566"/>
                  </a:cubicBezTo>
                  <a:cubicBezTo>
                    <a:pt x="125" y="559"/>
                    <a:pt x="125" y="551"/>
                    <a:pt x="123" y="544"/>
                  </a:cubicBezTo>
                  <a:cubicBezTo>
                    <a:pt x="123" y="544"/>
                    <a:pt x="119" y="541"/>
                    <a:pt x="114" y="537"/>
                  </a:cubicBezTo>
                  <a:cubicBezTo>
                    <a:pt x="102" y="525"/>
                    <a:pt x="80" y="504"/>
                    <a:pt x="87" y="497"/>
                  </a:cubicBezTo>
                  <a:cubicBezTo>
                    <a:pt x="97" y="488"/>
                    <a:pt x="87" y="426"/>
                    <a:pt x="87" y="426"/>
                  </a:cubicBezTo>
                  <a:cubicBezTo>
                    <a:pt x="87" y="426"/>
                    <a:pt x="64" y="378"/>
                    <a:pt x="73" y="360"/>
                  </a:cubicBezTo>
                  <a:cubicBezTo>
                    <a:pt x="81" y="342"/>
                    <a:pt x="0" y="247"/>
                    <a:pt x="0" y="247"/>
                  </a:cubicBezTo>
                  <a:cubicBezTo>
                    <a:pt x="0" y="247"/>
                    <a:pt x="0" y="85"/>
                    <a:pt x="98" y="78"/>
                  </a:cubicBezTo>
                  <a:cubicBezTo>
                    <a:pt x="98" y="78"/>
                    <a:pt x="167" y="80"/>
                    <a:pt x="176" y="49"/>
                  </a:cubicBezTo>
                  <a:cubicBezTo>
                    <a:pt x="184" y="18"/>
                    <a:pt x="239" y="0"/>
                    <a:pt x="239" y="0"/>
                  </a:cubicBezTo>
                  <a:cubicBezTo>
                    <a:pt x="365" y="27"/>
                    <a:pt x="365" y="27"/>
                    <a:pt x="365" y="27"/>
                  </a:cubicBezTo>
                  <a:cubicBezTo>
                    <a:pt x="365" y="27"/>
                    <a:pt x="476" y="51"/>
                    <a:pt x="496" y="37"/>
                  </a:cubicBezTo>
                  <a:cubicBezTo>
                    <a:pt x="516" y="23"/>
                    <a:pt x="532" y="56"/>
                    <a:pt x="532" y="56"/>
                  </a:cubicBezTo>
                  <a:cubicBezTo>
                    <a:pt x="532" y="56"/>
                    <a:pt x="601" y="60"/>
                    <a:pt x="609" y="74"/>
                  </a:cubicBezTo>
                  <a:cubicBezTo>
                    <a:pt x="616" y="88"/>
                    <a:pt x="586" y="228"/>
                    <a:pt x="586" y="228"/>
                  </a:cubicBezTo>
                  <a:cubicBezTo>
                    <a:pt x="586" y="228"/>
                    <a:pt x="536" y="224"/>
                    <a:pt x="539" y="277"/>
                  </a:cubicBezTo>
                  <a:cubicBezTo>
                    <a:pt x="543" y="331"/>
                    <a:pt x="520" y="399"/>
                    <a:pt x="520" y="399"/>
                  </a:cubicBezTo>
                  <a:cubicBezTo>
                    <a:pt x="520" y="399"/>
                    <a:pt x="516" y="439"/>
                    <a:pt x="519" y="447"/>
                  </a:cubicBezTo>
                  <a:cubicBezTo>
                    <a:pt x="521" y="455"/>
                    <a:pt x="514" y="485"/>
                    <a:pt x="513" y="490"/>
                  </a:cubicBezTo>
                  <a:cubicBezTo>
                    <a:pt x="513" y="490"/>
                    <a:pt x="513" y="490"/>
                    <a:pt x="513" y="490"/>
                  </a:cubicBezTo>
                  <a:cubicBezTo>
                    <a:pt x="513" y="490"/>
                    <a:pt x="508" y="510"/>
                    <a:pt x="514" y="517"/>
                  </a:cubicBezTo>
                  <a:cubicBezTo>
                    <a:pt x="515" y="518"/>
                    <a:pt x="516" y="518"/>
                    <a:pt x="516" y="519"/>
                  </a:cubicBezTo>
                  <a:cubicBezTo>
                    <a:pt x="526" y="524"/>
                    <a:pt x="540" y="570"/>
                    <a:pt x="540" y="570"/>
                  </a:cubicBezTo>
                  <a:cubicBezTo>
                    <a:pt x="548" y="579"/>
                    <a:pt x="552" y="591"/>
                    <a:pt x="551" y="603"/>
                  </a:cubicBezTo>
                  <a:cubicBezTo>
                    <a:pt x="550" y="622"/>
                    <a:pt x="557" y="667"/>
                    <a:pt x="588" y="693"/>
                  </a:cubicBezTo>
                  <a:cubicBezTo>
                    <a:pt x="619" y="720"/>
                    <a:pt x="652" y="782"/>
                    <a:pt x="652" y="782"/>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5" name="îṥļíḍe"/>
            <p:cNvSpPr/>
            <p:nvPr/>
          </p:nvSpPr>
          <p:spPr bwMode="auto">
            <a:xfrm>
              <a:off x="4855651" y="2800222"/>
              <a:ext cx="223670" cy="477058"/>
            </a:xfrm>
            <a:custGeom>
              <a:avLst/>
              <a:gdLst>
                <a:gd name="T0" fmla="*/ 156 w 156"/>
                <a:gd name="T1" fmla="*/ 267 h 334"/>
                <a:gd name="T2" fmla="*/ 156 w 156"/>
                <a:gd name="T3" fmla="*/ 272 h 334"/>
                <a:gd name="T4" fmla="*/ 154 w 156"/>
                <a:gd name="T5" fmla="*/ 328 h 334"/>
                <a:gd name="T6" fmla="*/ 41 w 156"/>
                <a:gd name="T7" fmla="*/ 324 h 334"/>
                <a:gd name="T8" fmla="*/ 19 w 156"/>
                <a:gd name="T9" fmla="*/ 260 h 334"/>
                <a:gd name="T10" fmla="*/ 19 w 156"/>
                <a:gd name="T11" fmla="*/ 260 h 334"/>
                <a:gd name="T12" fmla="*/ 31 w 156"/>
                <a:gd name="T13" fmla="*/ 170 h 334"/>
                <a:gd name="T14" fmla="*/ 29 w 156"/>
                <a:gd name="T15" fmla="*/ 91 h 334"/>
                <a:gd name="T16" fmla="*/ 38 w 156"/>
                <a:gd name="T17" fmla="*/ 9 h 334"/>
                <a:gd name="T18" fmla="*/ 46 w 156"/>
                <a:gd name="T19" fmla="*/ 0 h 334"/>
                <a:gd name="T20" fmla="*/ 130 w 156"/>
                <a:gd name="T21" fmla="*/ 32 h 334"/>
                <a:gd name="T22" fmla="*/ 156 w 156"/>
                <a:gd name="T23" fmla="*/ 26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334">
                  <a:moveTo>
                    <a:pt x="156" y="267"/>
                  </a:moveTo>
                  <a:cubicBezTo>
                    <a:pt x="156" y="272"/>
                    <a:pt x="156" y="272"/>
                    <a:pt x="156" y="272"/>
                  </a:cubicBezTo>
                  <a:cubicBezTo>
                    <a:pt x="154" y="328"/>
                    <a:pt x="154" y="328"/>
                    <a:pt x="154" y="328"/>
                  </a:cubicBezTo>
                  <a:cubicBezTo>
                    <a:pt x="154" y="328"/>
                    <a:pt x="81" y="334"/>
                    <a:pt x="41" y="324"/>
                  </a:cubicBezTo>
                  <a:cubicBezTo>
                    <a:pt x="0" y="314"/>
                    <a:pt x="17" y="270"/>
                    <a:pt x="19" y="260"/>
                  </a:cubicBezTo>
                  <a:cubicBezTo>
                    <a:pt x="19" y="260"/>
                    <a:pt x="19" y="260"/>
                    <a:pt x="19" y="260"/>
                  </a:cubicBezTo>
                  <a:cubicBezTo>
                    <a:pt x="20" y="252"/>
                    <a:pt x="31" y="182"/>
                    <a:pt x="31" y="170"/>
                  </a:cubicBezTo>
                  <a:cubicBezTo>
                    <a:pt x="31" y="159"/>
                    <a:pt x="31" y="112"/>
                    <a:pt x="29" y="91"/>
                  </a:cubicBezTo>
                  <a:cubicBezTo>
                    <a:pt x="27" y="69"/>
                    <a:pt x="38" y="9"/>
                    <a:pt x="38" y="9"/>
                  </a:cubicBezTo>
                  <a:cubicBezTo>
                    <a:pt x="46" y="0"/>
                    <a:pt x="46" y="0"/>
                    <a:pt x="46" y="0"/>
                  </a:cubicBezTo>
                  <a:cubicBezTo>
                    <a:pt x="130" y="32"/>
                    <a:pt x="130" y="32"/>
                    <a:pt x="130" y="32"/>
                  </a:cubicBezTo>
                  <a:cubicBezTo>
                    <a:pt x="156" y="267"/>
                    <a:pt x="156" y="267"/>
                    <a:pt x="156" y="2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6" name="íṩļîdè"/>
            <p:cNvSpPr/>
            <p:nvPr/>
          </p:nvSpPr>
          <p:spPr bwMode="auto">
            <a:xfrm>
              <a:off x="4855651" y="3174048"/>
              <a:ext cx="220542" cy="96976"/>
            </a:xfrm>
            <a:custGeom>
              <a:avLst/>
              <a:gdLst>
                <a:gd name="T0" fmla="*/ 154 w 154"/>
                <a:gd name="T1" fmla="*/ 67 h 68"/>
                <a:gd name="T2" fmla="*/ 144 w 154"/>
                <a:gd name="T3" fmla="*/ 68 h 68"/>
                <a:gd name="T4" fmla="*/ 144 w 154"/>
                <a:gd name="T5" fmla="*/ 68 h 68"/>
                <a:gd name="T6" fmla="*/ 154 w 154"/>
                <a:gd name="T7" fmla="*/ 67 h 68"/>
                <a:gd name="T8" fmla="*/ 154 w 154"/>
                <a:gd name="T9" fmla="*/ 67 h 68"/>
                <a:gd name="T10" fmla="*/ 19 w 154"/>
                <a:gd name="T11" fmla="*/ 0 h 68"/>
                <a:gd name="T12" fmla="*/ 40 w 154"/>
                <a:gd name="T13" fmla="*/ 63 h 68"/>
                <a:gd name="T14" fmla="*/ 49 w 154"/>
                <a:gd name="T15" fmla="*/ 65 h 68"/>
                <a:gd name="T16" fmla="*/ 49 w 154"/>
                <a:gd name="T17" fmla="*/ 65 h 68"/>
                <a:gd name="T18" fmla="*/ 41 w 154"/>
                <a:gd name="T19" fmla="*/ 63 h 68"/>
                <a:gd name="T20" fmla="*/ 19 w 154"/>
                <a:gd name="T21" fmla="*/ 0 h 68"/>
                <a:gd name="T22" fmla="*/ 19 w 154"/>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68">
                  <a:moveTo>
                    <a:pt x="154" y="67"/>
                  </a:moveTo>
                  <a:cubicBezTo>
                    <a:pt x="153" y="67"/>
                    <a:pt x="150" y="67"/>
                    <a:pt x="144" y="68"/>
                  </a:cubicBezTo>
                  <a:cubicBezTo>
                    <a:pt x="144" y="68"/>
                    <a:pt x="144" y="68"/>
                    <a:pt x="144" y="68"/>
                  </a:cubicBezTo>
                  <a:cubicBezTo>
                    <a:pt x="150" y="67"/>
                    <a:pt x="154" y="67"/>
                    <a:pt x="154" y="67"/>
                  </a:cubicBezTo>
                  <a:cubicBezTo>
                    <a:pt x="154" y="67"/>
                    <a:pt x="154" y="67"/>
                    <a:pt x="154" y="67"/>
                  </a:cubicBezTo>
                  <a:moveTo>
                    <a:pt x="19" y="0"/>
                  </a:moveTo>
                  <a:cubicBezTo>
                    <a:pt x="17" y="9"/>
                    <a:pt x="0" y="53"/>
                    <a:pt x="40" y="63"/>
                  </a:cubicBezTo>
                  <a:cubicBezTo>
                    <a:pt x="43" y="64"/>
                    <a:pt x="46" y="64"/>
                    <a:pt x="49" y="65"/>
                  </a:cubicBezTo>
                  <a:cubicBezTo>
                    <a:pt x="49" y="65"/>
                    <a:pt x="49" y="65"/>
                    <a:pt x="49" y="65"/>
                  </a:cubicBezTo>
                  <a:cubicBezTo>
                    <a:pt x="46" y="64"/>
                    <a:pt x="43" y="64"/>
                    <a:pt x="41" y="63"/>
                  </a:cubicBezTo>
                  <a:cubicBezTo>
                    <a:pt x="1" y="53"/>
                    <a:pt x="17" y="9"/>
                    <a:pt x="19" y="0"/>
                  </a:cubicBezTo>
                  <a:cubicBezTo>
                    <a:pt x="19" y="0"/>
                    <a:pt x="19" y="0"/>
                    <a:pt x="19"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íṡ1iḋè"/>
            <p:cNvSpPr/>
            <p:nvPr/>
          </p:nvSpPr>
          <p:spPr bwMode="auto">
            <a:xfrm>
              <a:off x="4926037" y="3266331"/>
              <a:ext cx="136079" cy="6256"/>
            </a:xfrm>
            <a:custGeom>
              <a:avLst/>
              <a:gdLst>
                <a:gd name="T0" fmla="*/ 0 w 95"/>
                <a:gd name="T1" fmla="*/ 0 h 4"/>
                <a:gd name="T2" fmla="*/ 0 w 95"/>
                <a:gd name="T3" fmla="*/ 0 h 4"/>
                <a:gd name="T4" fmla="*/ 57 w 95"/>
                <a:gd name="T5" fmla="*/ 4 h 4"/>
                <a:gd name="T6" fmla="*/ 95 w 95"/>
                <a:gd name="T7" fmla="*/ 3 h 4"/>
                <a:gd name="T8" fmla="*/ 95 w 95"/>
                <a:gd name="T9" fmla="*/ 3 h 4"/>
                <a:gd name="T10" fmla="*/ 57 w 95"/>
                <a:gd name="T11" fmla="*/ 4 h 4"/>
                <a:gd name="T12" fmla="*/ 0 w 9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5" h="4">
                  <a:moveTo>
                    <a:pt x="0" y="0"/>
                  </a:moveTo>
                  <a:cubicBezTo>
                    <a:pt x="0" y="0"/>
                    <a:pt x="0" y="0"/>
                    <a:pt x="0" y="0"/>
                  </a:cubicBezTo>
                  <a:cubicBezTo>
                    <a:pt x="17" y="3"/>
                    <a:pt x="38" y="4"/>
                    <a:pt x="57" y="4"/>
                  </a:cubicBezTo>
                  <a:cubicBezTo>
                    <a:pt x="72" y="4"/>
                    <a:pt x="86" y="3"/>
                    <a:pt x="95" y="3"/>
                  </a:cubicBezTo>
                  <a:cubicBezTo>
                    <a:pt x="95" y="3"/>
                    <a:pt x="95" y="3"/>
                    <a:pt x="95" y="3"/>
                  </a:cubicBezTo>
                  <a:cubicBezTo>
                    <a:pt x="86" y="3"/>
                    <a:pt x="72" y="4"/>
                    <a:pt x="57" y="4"/>
                  </a:cubicBezTo>
                  <a:cubicBezTo>
                    <a:pt x="38" y="4"/>
                    <a:pt x="17" y="3"/>
                    <a:pt x="0"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ïṣ1íďê"/>
            <p:cNvSpPr/>
            <p:nvPr/>
          </p:nvSpPr>
          <p:spPr bwMode="auto">
            <a:xfrm>
              <a:off x="4857215" y="3174048"/>
              <a:ext cx="222106" cy="98540"/>
            </a:xfrm>
            <a:custGeom>
              <a:avLst/>
              <a:gdLst>
                <a:gd name="T0" fmla="*/ 18 w 155"/>
                <a:gd name="T1" fmla="*/ 0 h 69"/>
                <a:gd name="T2" fmla="*/ 40 w 155"/>
                <a:gd name="T3" fmla="*/ 63 h 69"/>
                <a:gd name="T4" fmla="*/ 48 w 155"/>
                <a:gd name="T5" fmla="*/ 65 h 69"/>
                <a:gd name="T6" fmla="*/ 105 w 155"/>
                <a:gd name="T7" fmla="*/ 69 h 69"/>
                <a:gd name="T8" fmla="*/ 143 w 155"/>
                <a:gd name="T9" fmla="*/ 68 h 69"/>
                <a:gd name="T10" fmla="*/ 153 w 155"/>
                <a:gd name="T11" fmla="*/ 67 h 69"/>
                <a:gd name="T12" fmla="*/ 154 w 155"/>
                <a:gd name="T13" fmla="*/ 40 h 69"/>
                <a:gd name="T14" fmla="*/ 151 w 155"/>
                <a:gd name="T15" fmla="*/ 38 h 69"/>
                <a:gd name="T16" fmla="*/ 154 w 155"/>
                <a:gd name="T17" fmla="*/ 37 h 69"/>
                <a:gd name="T18" fmla="*/ 155 w 155"/>
                <a:gd name="T19" fmla="*/ 11 h 69"/>
                <a:gd name="T20" fmla="*/ 18 w 155"/>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9">
                  <a:moveTo>
                    <a:pt x="18" y="0"/>
                  </a:moveTo>
                  <a:cubicBezTo>
                    <a:pt x="16" y="9"/>
                    <a:pt x="0" y="53"/>
                    <a:pt x="40" y="63"/>
                  </a:cubicBezTo>
                  <a:cubicBezTo>
                    <a:pt x="42" y="64"/>
                    <a:pt x="45" y="64"/>
                    <a:pt x="48" y="65"/>
                  </a:cubicBezTo>
                  <a:cubicBezTo>
                    <a:pt x="65" y="68"/>
                    <a:pt x="86" y="69"/>
                    <a:pt x="105" y="69"/>
                  </a:cubicBezTo>
                  <a:cubicBezTo>
                    <a:pt x="120" y="69"/>
                    <a:pt x="134" y="68"/>
                    <a:pt x="143" y="68"/>
                  </a:cubicBezTo>
                  <a:cubicBezTo>
                    <a:pt x="149" y="67"/>
                    <a:pt x="152" y="67"/>
                    <a:pt x="153" y="67"/>
                  </a:cubicBezTo>
                  <a:cubicBezTo>
                    <a:pt x="154" y="40"/>
                    <a:pt x="154" y="40"/>
                    <a:pt x="154" y="40"/>
                  </a:cubicBezTo>
                  <a:cubicBezTo>
                    <a:pt x="153" y="39"/>
                    <a:pt x="152" y="38"/>
                    <a:pt x="151" y="38"/>
                  </a:cubicBezTo>
                  <a:cubicBezTo>
                    <a:pt x="152" y="37"/>
                    <a:pt x="153" y="37"/>
                    <a:pt x="154" y="37"/>
                  </a:cubicBezTo>
                  <a:cubicBezTo>
                    <a:pt x="155" y="11"/>
                    <a:pt x="155" y="11"/>
                    <a:pt x="155" y="11"/>
                  </a:cubicBezTo>
                  <a:cubicBezTo>
                    <a:pt x="18" y="0"/>
                    <a:pt x="18" y="0"/>
                    <a:pt x="18"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isľïďè"/>
            <p:cNvSpPr/>
            <p:nvPr/>
          </p:nvSpPr>
          <p:spPr bwMode="auto">
            <a:xfrm>
              <a:off x="5077756" y="3159970"/>
              <a:ext cx="569341" cy="93847"/>
            </a:xfrm>
            <a:custGeom>
              <a:avLst/>
              <a:gdLst>
                <a:gd name="T0" fmla="*/ 0 w 397"/>
                <a:gd name="T1" fmla="*/ 49 h 65"/>
                <a:gd name="T2" fmla="*/ 0 w 397"/>
                <a:gd name="T3" fmla="*/ 49 h 65"/>
                <a:gd name="T4" fmla="*/ 6 w 397"/>
                <a:gd name="T5" fmla="*/ 54 h 65"/>
                <a:gd name="T6" fmla="*/ 8 w 397"/>
                <a:gd name="T7" fmla="*/ 65 h 65"/>
                <a:gd name="T8" fmla="*/ 6 w 397"/>
                <a:gd name="T9" fmla="*/ 54 h 65"/>
                <a:gd name="T10" fmla="*/ 0 w 397"/>
                <a:gd name="T11" fmla="*/ 49 h 65"/>
                <a:gd name="T12" fmla="*/ 396 w 397"/>
                <a:gd name="T13" fmla="*/ 0 h 65"/>
                <a:gd name="T14" fmla="*/ 396 w 397"/>
                <a:gd name="T15" fmla="*/ 0 h 65"/>
                <a:gd name="T16" fmla="*/ 396 w 397"/>
                <a:gd name="T17" fmla="*/ 0 h 65"/>
                <a:gd name="T18" fmla="*/ 397 w 397"/>
                <a:gd name="T19" fmla="*/ 27 h 65"/>
                <a:gd name="T20" fmla="*/ 397 w 397"/>
                <a:gd name="T21" fmla="*/ 27 h 65"/>
                <a:gd name="T22" fmla="*/ 397 w 397"/>
                <a:gd name="T23" fmla="*/ 27 h 65"/>
                <a:gd name="T24" fmla="*/ 396 w 397"/>
                <a:gd name="T25" fmla="*/ 0 h 65"/>
                <a:gd name="T26" fmla="*/ 396 w 397"/>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65">
                  <a:moveTo>
                    <a:pt x="0" y="49"/>
                  </a:moveTo>
                  <a:cubicBezTo>
                    <a:pt x="0" y="49"/>
                    <a:pt x="0" y="49"/>
                    <a:pt x="0" y="49"/>
                  </a:cubicBezTo>
                  <a:cubicBezTo>
                    <a:pt x="4" y="52"/>
                    <a:pt x="6" y="54"/>
                    <a:pt x="6" y="54"/>
                  </a:cubicBezTo>
                  <a:cubicBezTo>
                    <a:pt x="7" y="58"/>
                    <a:pt x="8" y="62"/>
                    <a:pt x="8" y="65"/>
                  </a:cubicBezTo>
                  <a:cubicBezTo>
                    <a:pt x="8" y="62"/>
                    <a:pt x="7" y="58"/>
                    <a:pt x="6" y="54"/>
                  </a:cubicBezTo>
                  <a:cubicBezTo>
                    <a:pt x="6" y="54"/>
                    <a:pt x="4" y="52"/>
                    <a:pt x="0" y="49"/>
                  </a:cubicBezTo>
                  <a:moveTo>
                    <a:pt x="396" y="0"/>
                  </a:moveTo>
                  <a:cubicBezTo>
                    <a:pt x="396" y="0"/>
                    <a:pt x="396" y="0"/>
                    <a:pt x="396" y="0"/>
                  </a:cubicBezTo>
                  <a:cubicBezTo>
                    <a:pt x="396" y="0"/>
                    <a:pt x="396" y="0"/>
                    <a:pt x="396" y="0"/>
                  </a:cubicBezTo>
                  <a:cubicBezTo>
                    <a:pt x="396" y="0"/>
                    <a:pt x="391" y="20"/>
                    <a:pt x="397" y="27"/>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íSḻíḋé"/>
            <p:cNvSpPr/>
            <p:nvPr/>
          </p:nvSpPr>
          <p:spPr bwMode="auto">
            <a:xfrm>
              <a:off x="5077756" y="3159970"/>
              <a:ext cx="569341" cy="109489"/>
            </a:xfrm>
            <a:custGeom>
              <a:avLst/>
              <a:gdLst>
                <a:gd name="T0" fmla="*/ 218 w 397"/>
                <a:gd name="T1" fmla="*/ 45 h 76"/>
                <a:gd name="T2" fmla="*/ 193 w 397"/>
                <a:gd name="T3" fmla="*/ 50 h 76"/>
                <a:gd name="T4" fmla="*/ 190 w 397"/>
                <a:gd name="T5" fmla="*/ 53 h 76"/>
                <a:gd name="T6" fmla="*/ 190 w 397"/>
                <a:gd name="T7" fmla="*/ 53 h 76"/>
                <a:gd name="T8" fmla="*/ 241 w 397"/>
                <a:gd name="T9" fmla="*/ 47 h 76"/>
                <a:gd name="T10" fmla="*/ 218 w 397"/>
                <a:gd name="T11" fmla="*/ 45 h 76"/>
                <a:gd name="T12" fmla="*/ 21 w 397"/>
                <a:gd name="T13" fmla="*/ 43 h 76"/>
                <a:gd name="T14" fmla="*/ 0 w 397"/>
                <a:gd name="T15" fmla="*/ 46 h 76"/>
                <a:gd name="T16" fmla="*/ 0 w 397"/>
                <a:gd name="T17" fmla="*/ 49 h 76"/>
                <a:gd name="T18" fmla="*/ 6 w 397"/>
                <a:gd name="T19" fmla="*/ 54 h 76"/>
                <a:gd name="T20" fmla="*/ 8 w 397"/>
                <a:gd name="T21" fmla="*/ 65 h 76"/>
                <a:gd name="T22" fmla="*/ 6 w 397"/>
                <a:gd name="T23" fmla="*/ 76 h 76"/>
                <a:gd name="T24" fmla="*/ 41 w 397"/>
                <a:gd name="T25" fmla="*/ 72 h 76"/>
                <a:gd name="T26" fmla="*/ 37 w 397"/>
                <a:gd name="T27" fmla="*/ 69 h 76"/>
                <a:gd name="T28" fmla="*/ 21 w 397"/>
                <a:gd name="T29" fmla="*/ 43 h 76"/>
                <a:gd name="T30" fmla="*/ 396 w 397"/>
                <a:gd name="T31" fmla="*/ 0 h 76"/>
                <a:gd name="T32" fmla="*/ 355 w 397"/>
                <a:gd name="T33" fmla="*/ 3 h 76"/>
                <a:gd name="T34" fmla="*/ 336 w 397"/>
                <a:gd name="T35" fmla="*/ 21 h 76"/>
                <a:gd name="T36" fmla="*/ 308 w 397"/>
                <a:gd name="T37" fmla="*/ 38 h 76"/>
                <a:gd name="T38" fmla="*/ 397 w 397"/>
                <a:gd name="T39" fmla="*/ 27 h 76"/>
                <a:gd name="T40" fmla="*/ 397 w 397"/>
                <a:gd name="T41" fmla="*/ 27 h 76"/>
                <a:gd name="T42" fmla="*/ 396 w 397"/>
                <a:gd name="T43" fmla="*/ 0 h 76"/>
                <a:gd name="T44" fmla="*/ 396 w 397"/>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76">
                  <a:moveTo>
                    <a:pt x="218" y="45"/>
                  </a:moveTo>
                  <a:cubicBezTo>
                    <a:pt x="209" y="45"/>
                    <a:pt x="201" y="46"/>
                    <a:pt x="193" y="50"/>
                  </a:cubicBezTo>
                  <a:cubicBezTo>
                    <a:pt x="192" y="51"/>
                    <a:pt x="191" y="52"/>
                    <a:pt x="190" y="53"/>
                  </a:cubicBezTo>
                  <a:cubicBezTo>
                    <a:pt x="190" y="53"/>
                    <a:pt x="190" y="53"/>
                    <a:pt x="190" y="53"/>
                  </a:cubicBezTo>
                  <a:cubicBezTo>
                    <a:pt x="241" y="47"/>
                    <a:pt x="241" y="47"/>
                    <a:pt x="241" y="47"/>
                  </a:cubicBezTo>
                  <a:cubicBezTo>
                    <a:pt x="233" y="46"/>
                    <a:pt x="225" y="45"/>
                    <a:pt x="218" y="45"/>
                  </a:cubicBezTo>
                  <a:moveTo>
                    <a:pt x="21" y="43"/>
                  </a:moveTo>
                  <a:cubicBezTo>
                    <a:pt x="13" y="44"/>
                    <a:pt x="6" y="45"/>
                    <a:pt x="0" y="46"/>
                  </a:cubicBezTo>
                  <a:cubicBezTo>
                    <a:pt x="0" y="49"/>
                    <a:pt x="0" y="49"/>
                    <a:pt x="0" y="49"/>
                  </a:cubicBezTo>
                  <a:cubicBezTo>
                    <a:pt x="4" y="52"/>
                    <a:pt x="6" y="54"/>
                    <a:pt x="6" y="54"/>
                  </a:cubicBezTo>
                  <a:cubicBezTo>
                    <a:pt x="7" y="58"/>
                    <a:pt x="8" y="62"/>
                    <a:pt x="8" y="65"/>
                  </a:cubicBezTo>
                  <a:cubicBezTo>
                    <a:pt x="8" y="69"/>
                    <a:pt x="7" y="72"/>
                    <a:pt x="6" y="76"/>
                  </a:cubicBezTo>
                  <a:cubicBezTo>
                    <a:pt x="41" y="72"/>
                    <a:pt x="41" y="72"/>
                    <a:pt x="41" y="72"/>
                  </a:cubicBezTo>
                  <a:cubicBezTo>
                    <a:pt x="40" y="71"/>
                    <a:pt x="38" y="70"/>
                    <a:pt x="37" y="69"/>
                  </a:cubicBezTo>
                  <a:cubicBezTo>
                    <a:pt x="28" y="62"/>
                    <a:pt x="23" y="53"/>
                    <a:pt x="21" y="43"/>
                  </a:cubicBezTo>
                  <a:moveTo>
                    <a:pt x="396" y="0"/>
                  </a:moveTo>
                  <a:cubicBezTo>
                    <a:pt x="385" y="0"/>
                    <a:pt x="371" y="1"/>
                    <a:pt x="355" y="3"/>
                  </a:cubicBezTo>
                  <a:cubicBezTo>
                    <a:pt x="350" y="9"/>
                    <a:pt x="343" y="16"/>
                    <a:pt x="336" y="21"/>
                  </a:cubicBezTo>
                  <a:cubicBezTo>
                    <a:pt x="328" y="28"/>
                    <a:pt x="319" y="34"/>
                    <a:pt x="308" y="38"/>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íṧ1íďê"/>
            <p:cNvSpPr/>
            <p:nvPr/>
          </p:nvSpPr>
          <p:spPr bwMode="auto">
            <a:xfrm>
              <a:off x="5077756" y="3225663"/>
              <a:ext cx="0" cy="4693"/>
            </a:xfrm>
            <a:custGeom>
              <a:avLst/>
              <a:gdLst>
                <a:gd name="T0" fmla="*/ 0 h 3"/>
                <a:gd name="T1" fmla="*/ 0 h 3"/>
                <a:gd name="T2" fmla="*/ 3 h 3"/>
                <a:gd name="T3" fmla="*/ 3 h 3"/>
                <a:gd name="T4" fmla="*/ 3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3"/>
                    <a:pt x="0" y="3"/>
                    <a:pt x="0" y="3"/>
                  </a:cubicBezTo>
                  <a:cubicBezTo>
                    <a:pt x="0" y="3"/>
                    <a:pt x="0" y="3"/>
                    <a:pt x="0" y="3"/>
                  </a:cubicBezTo>
                  <a:cubicBezTo>
                    <a:pt x="0" y="3"/>
                    <a:pt x="0" y="3"/>
                    <a:pt x="0" y="3"/>
                  </a:cubicBezTo>
                  <a:cubicBezTo>
                    <a:pt x="0" y="0"/>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ŝ1idê"/>
            <p:cNvSpPr/>
            <p:nvPr/>
          </p:nvSpPr>
          <p:spPr bwMode="auto">
            <a:xfrm>
              <a:off x="5073064" y="3225663"/>
              <a:ext cx="4693" cy="4693"/>
            </a:xfrm>
            <a:custGeom>
              <a:avLst/>
              <a:gdLst>
                <a:gd name="T0" fmla="*/ 3 w 3"/>
                <a:gd name="T1" fmla="*/ 0 h 3"/>
                <a:gd name="T2" fmla="*/ 0 w 3"/>
                <a:gd name="T3" fmla="*/ 1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1" y="0"/>
                    <a:pt x="0" y="1"/>
                  </a:cubicBezTo>
                  <a:cubicBezTo>
                    <a:pt x="1" y="1"/>
                    <a:pt x="2" y="2"/>
                    <a:pt x="3" y="3"/>
                  </a:cubicBezTo>
                  <a:cubicBezTo>
                    <a:pt x="3" y="0"/>
                    <a:pt x="3" y="0"/>
                    <a:pt x="3"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iṣḷîdê"/>
            <p:cNvSpPr/>
            <p:nvPr/>
          </p:nvSpPr>
          <p:spPr bwMode="auto">
            <a:xfrm>
              <a:off x="5597045" y="3330460"/>
              <a:ext cx="84463" cy="170490"/>
            </a:xfrm>
            <a:custGeom>
              <a:avLst/>
              <a:gdLst>
                <a:gd name="T0" fmla="*/ 0 w 58"/>
                <a:gd name="T1" fmla="*/ 119 h 119"/>
                <a:gd name="T2" fmla="*/ 0 w 58"/>
                <a:gd name="T3" fmla="*/ 119 h 119"/>
                <a:gd name="T4" fmla="*/ 0 w 58"/>
                <a:gd name="T5" fmla="*/ 119 h 119"/>
                <a:gd name="T6" fmla="*/ 0 w 58"/>
                <a:gd name="T7" fmla="*/ 119 h 119"/>
                <a:gd name="T8" fmla="*/ 42 w 58"/>
                <a:gd name="T9" fmla="*/ 0 h 119"/>
                <a:gd name="T10" fmla="*/ 0 w 58"/>
                <a:gd name="T11" fmla="*/ 119 h 119"/>
                <a:gd name="T12" fmla="*/ 42 w 5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58" h="119">
                  <a:moveTo>
                    <a:pt x="0" y="119"/>
                  </a:moveTo>
                  <a:cubicBezTo>
                    <a:pt x="0" y="119"/>
                    <a:pt x="0" y="119"/>
                    <a:pt x="0" y="119"/>
                  </a:cubicBezTo>
                  <a:cubicBezTo>
                    <a:pt x="0" y="119"/>
                    <a:pt x="0" y="119"/>
                    <a:pt x="0" y="119"/>
                  </a:cubicBezTo>
                  <a:cubicBezTo>
                    <a:pt x="0" y="119"/>
                    <a:pt x="0" y="119"/>
                    <a:pt x="0" y="119"/>
                  </a:cubicBezTo>
                  <a:moveTo>
                    <a:pt x="42" y="0"/>
                  </a:moveTo>
                  <a:cubicBezTo>
                    <a:pt x="33" y="75"/>
                    <a:pt x="0" y="119"/>
                    <a:pt x="0" y="119"/>
                  </a:cubicBezTo>
                  <a:cubicBezTo>
                    <a:pt x="58" y="88"/>
                    <a:pt x="42" y="0"/>
                    <a:pt x="4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ï$ļïḍè"/>
            <p:cNvSpPr/>
            <p:nvPr/>
          </p:nvSpPr>
          <p:spPr bwMode="auto">
            <a:xfrm>
              <a:off x="5115295" y="3486873"/>
              <a:ext cx="254953" cy="23462"/>
            </a:xfrm>
            <a:custGeom>
              <a:avLst/>
              <a:gdLst>
                <a:gd name="T0" fmla="*/ 123 w 178"/>
                <a:gd name="T1" fmla="*/ 0 h 17"/>
                <a:gd name="T2" fmla="*/ 0 w 178"/>
                <a:gd name="T3" fmla="*/ 12 h 17"/>
                <a:gd name="T4" fmla="*/ 117 w 178"/>
                <a:gd name="T5" fmla="*/ 17 h 17"/>
                <a:gd name="T6" fmla="*/ 167 w 178"/>
                <a:gd name="T7" fmla="*/ 7 h 17"/>
                <a:gd name="T8" fmla="*/ 123 w 178"/>
                <a:gd name="T9" fmla="*/ 0 h 17"/>
              </a:gdLst>
              <a:ahLst/>
              <a:cxnLst>
                <a:cxn ang="0">
                  <a:pos x="T0" y="T1"/>
                </a:cxn>
                <a:cxn ang="0">
                  <a:pos x="T2" y="T3"/>
                </a:cxn>
                <a:cxn ang="0">
                  <a:pos x="T4" y="T5"/>
                </a:cxn>
                <a:cxn ang="0">
                  <a:pos x="T6" y="T7"/>
                </a:cxn>
                <a:cxn ang="0">
                  <a:pos x="T8" y="T9"/>
                </a:cxn>
              </a:cxnLst>
              <a:rect l="0" t="0" r="r" b="b"/>
              <a:pathLst>
                <a:path w="178" h="17">
                  <a:moveTo>
                    <a:pt x="123" y="0"/>
                  </a:moveTo>
                  <a:cubicBezTo>
                    <a:pt x="72" y="0"/>
                    <a:pt x="0" y="12"/>
                    <a:pt x="0" y="12"/>
                  </a:cubicBezTo>
                  <a:cubicBezTo>
                    <a:pt x="0" y="12"/>
                    <a:pt x="67" y="17"/>
                    <a:pt x="117" y="17"/>
                  </a:cubicBezTo>
                  <a:cubicBezTo>
                    <a:pt x="152" y="17"/>
                    <a:pt x="178" y="15"/>
                    <a:pt x="167" y="7"/>
                  </a:cubicBezTo>
                  <a:cubicBezTo>
                    <a:pt x="160" y="2"/>
                    <a:pt x="143" y="0"/>
                    <a:pt x="12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îṩļíḍe"/>
            <p:cNvSpPr/>
            <p:nvPr/>
          </p:nvSpPr>
          <p:spPr bwMode="auto">
            <a:xfrm>
              <a:off x="5582969" y="2808043"/>
              <a:ext cx="12513" cy="76643"/>
            </a:xfrm>
            <a:custGeom>
              <a:avLst/>
              <a:gdLst>
                <a:gd name="T0" fmla="*/ 7 w 8"/>
                <a:gd name="T1" fmla="*/ 0 h 54"/>
                <a:gd name="T2" fmla="*/ 0 w 8"/>
                <a:gd name="T3" fmla="*/ 33 h 54"/>
                <a:gd name="T4" fmla="*/ 2 w 8"/>
                <a:gd name="T5" fmla="*/ 54 h 54"/>
                <a:gd name="T6" fmla="*/ 7 w 8"/>
                <a:gd name="T7" fmla="*/ 0 h 54"/>
              </a:gdLst>
              <a:ahLst/>
              <a:cxnLst>
                <a:cxn ang="0">
                  <a:pos x="T0" y="T1"/>
                </a:cxn>
                <a:cxn ang="0">
                  <a:pos x="T2" y="T3"/>
                </a:cxn>
                <a:cxn ang="0">
                  <a:pos x="T4" y="T5"/>
                </a:cxn>
                <a:cxn ang="0">
                  <a:pos x="T6" y="T7"/>
                </a:cxn>
              </a:cxnLst>
              <a:rect l="0" t="0" r="r" b="b"/>
              <a:pathLst>
                <a:path w="8" h="54">
                  <a:moveTo>
                    <a:pt x="7" y="0"/>
                  </a:moveTo>
                  <a:cubicBezTo>
                    <a:pt x="1" y="10"/>
                    <a:pt x="0" y="22"/>
                    <a:pt x="0" y="33"/>
                  </a:cubicBezTo>
                  <a:cubicBezTo>
                    <a:pt x="0" y="40"/>
                    <a:pt x="1" y="47"/>
                    <a:pt x="2" y="54"/>
                  </a:cubicBezTo>
                  <a:cubicBezTo>
                    <a:pt x="7" y="53"/>
                    <a:pt x="8" y="27"/>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Slíďè"/>
            <p:cNvSpPr/>
            <p:nvPr/>
          </p:nvSpPr>
          <p:spPr bwMode="auto">
            <a:xfrm>
              <a:off x="5005807" y="2623476"/>
              <a:ext cx="17206" cy="95412"/>
            </a:xfrm>
            <a:custGeom>
              <a:avLst/>
              <a:gdLst>
                <a:gd name="T0" fmla="*/ 2 w 12"/>
                <a:gd name="T1" fmla="*/ 0 h 67"/>
                <a:gd name="T2" fmla="*/ 3 w 12"/>
                <a:gd name="T3" fmla="*/ 67 h 67"/>
                <a:gd name="T4" fmla="*/ 12 w 12"/>
                <a:gd name="T5" fmla="*/ 27 h 67"/>
                <a:gd name="T6" fmla="*/ 2 w 12"/>
                <a:gd name="T7" fmla="*/ 0 h 67"/>
              </a:gdLst>
              <a:ahLst/>
              <a:cxnLst>
                <a:cxn ang="0">
                  <a:pos x="T0" y="T1"/>
                </a:cxn>
                <a:cxn ang="0">
                  <a:pos x="T2" y="T3"/>
                </a:cxn>
                <a:cxn ang="0">
                  <a:pos x="T4" y="T5"/>
                </a:cxn>
                <a:cxn ang="0">
                  <a:pos x="T6" y="T7"/>
                </a:cxn>
              </a:cxnLst>
              <a:rect l="0" t="0" r="r" b="b"/>
              <a:pathLst>
                <a:path w="12" h="67">
                  <a:moveTo>
                    <a:pt x="2" y="0"/>
                  </a:moveTo>
                  <a:cubicBezTo>
                    <a:pt x="2" y="0"/>
                    <a:pt x="0" y="50"/>
                    <a:pt x="3" y="67"/>
                  </a:cubicBezTo>
                  <a:cubicBezTo>
                    <a:pt x="6" y="54"/>
                    <a:pt x="9" y="41"/>
                    <a:pt x="12" y="27"/>
                  </a:cubicBezTo>
                  <a:cubicBezTo>
                    <a:pt x="9" y="11"/>
                    <a:pt x="2" y="0"/>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íṩļíḍè"/>
            <p:cNvSpPr/>
            <p:nvPr/>
          </p:nvSpPr>
          <p:spPr bwMode="auto">
            <a:xfrm>
              <a:off x="4951063" y="3034840"/>
              <a:ext cx="35975" cy="61001"/>
            </a:xfrm>
            <a:custGeom>
              <a:avLst/>
              <a:gdLst>
                <a:gd name="T0" fmla="*/ 0 w 25"/>
                <a:gd name="T1" fmla="*/ 0 h 43"/>
                <a:gd name="T2" fmla="*/ 13 w 25"/>
                <a:gd name="T3" fmla="*/ 43 h 43"/>
                <a:gd name="T4" fmla="*/ 17 w 25"/>
                <a:gd name="T5" fmla="*/ 38 h 43"/>
                <a:gd name="T6" fmla="*/ 0 w 25"/>
                <a:gd name="T7" fmla="*/ 0 h 43"/>
              </a:gdLst>
              <a:ahLst/>
              <a:cxnLst>
                <a:cxn ang="0">
                  <a:pos x="T0" y="T1"/>
                </a:cxn>
                <a:cxn ang="0">
                  <a:pos x="T2" y="T3"/>
                </a:cxn>
                <a:cxn ang="0">
                  <a:pos x="T4" y="T5"/>
                </a:cxn>
                <a:cxn ang="0">
                  <a:pos x="T6" y="T7"/>
                </a:cxn>
              </a:cxnLst>
              <a:rect l="0" t="0" r="r" b="b"/>
              <a:pathLst>
                <a:path w="25" h="43">
                  <a:moveTo>
                    <a:pt x="0" y="0"/>
                  </a:moveTo>
                  <a:cubicBezTo>
                    <a:pt x="0" y="0"/>
                    <a:pt x="6" y="43"/>
                    <a:pt x="13" y="43"/>
                  </a:cubicBezTo>
                  <a:cubicBezTo>
                    <a:pt x="14" y="43"/>
                    <a:pt x="15" y="42"/>
                    <a:pt x="17" y="38"/>
                  </a:cubicBezTo>
                  <a:cubicBezTo>
                    <a:pt x="25" y="15"/>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îš1íḓè"/>
            <p:cNvSpPr/>
            <p:nvPr/>
          </p:nvSpPr>
          <p:spPr bwMode="auto">
            <a:xfrm>
              <a:off x="4947934" y="2937865"/>
              <a:ext cx="37539" cy="50052"/>
            </a:xfrm>
            <a:custGeom>
              <a:avLst/>
              <a:gdLst>
                <a:gd name="T0" fmla="*/ 0 w 26"/>
                <a:gd name="T1" fmla="*/ 0 h 35"/>
                <a:gd name="T2" fmla="*/ 25 w 26"/>
                <a:gd name="T3" fmla="*/ 35 h 35"/>
                <a:gd name="T4" fmla="*/ 26 w 26"/>
                <a:gd name="T5" fmla="*/ 31 h 35"/>
                <a:gd name="T6" fmla="*/ 0 w 26"/>
                <a:gd name="T7" fmla="*/ 0 h 35"/>
              </a:gdLst>
              <a:ahLst/>
              <a:cxnLst>
                <a:cxn ang="0">
                  <a:pos x="T0" y="T1"/>
                </a:cxn>
                <a:cxn ang="0">
                  <a:pos x="T2" y="T3"/>
                </a:cxn>
                <a:cxn ang="0">
                  <a:pos x="T4" y="T5"/>
                </a:cxn>
                <a:cxn ang="0">
                  <a:pos x="T6" y="T7"/>
                </a:cxn>
              </a:cxnLst>
              <a:rect l="0" t="0" r="r" b="b"/>
              <a:pathLst>
                <a:path w="26" h="35">
                  <a:moveTo>
                    <a:pt x="0" y="0"/>
                  </a:moveTo>
                  <a:cubicBezTo>
                    <a:pt x="0" y="0"/>
                    <a:pt x="20" y="35"/>
                    <a:pt x="25" y="35"/>
                  </a:cubicBezTo>
                  <a:cubicBezTo>
                    <a:pt x="26" y="35"/>
                    <a:pt x="26" y="34"/>
                    <a:pt x="26" y="31"/>
                  </a:cubicBezTo>
                  <a:cubicBezTo>
                    <a:pt x="23" y="12"/>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îṥ1iḑe"/>
            <p:cNvSpPr/>
            <p:nvPr/>
          </p:nvSpPr>
          <p:spPr bwMode="auto">
            <a:xfrm>
              <a:off x="5442197" y="3931084"/>
              <a:ext cx="251824" cy="32847"/>
            </a:xfrm>
            <a:custGeom>
              <a:avLst/>
              <a:gdLst>
                <a:gd name="T0" fmla="*/ 0 w 176"/>
                <a:gd name="T1" fmla="*/ 20 h 23"/>
                <a:gd name="T2" fmla="*/ 11 w 176"/>
                <a:gd name="T3" fmla="*/ 20 h 23"/>
                <a:gd name="T4" fmla="*/ 0 w 176"/>
                <a:gd name="T5" fmla="*/ 20 h 23"/>
                <a:gd name="T6" fmla="*/ 176 w 176"/>
                <a:gd name="T7" fmla="*/ 0 h 23"/>
                <a:gd name="T8" fmla="*/ 18 w 176"/>
                <a:gd name="T9" fmla="*/ 21 h 23"/>
                <a:gd name="T10" fmla="*/ 11 w 176"/>
                <a:gd name="T11" fmla="*/ 20 h 23"/>
                <a:gd name="T12" fmla="*/ 68 w 176"/>
                <a:gd name="T13" fmla="*/ 23 h 23"/>
                <a:gd name="T14" fmla="*/ 176 w 176"/>
                <a:gd name="T15" fmla="*/ 0 h 23"/>
                <a:gd name="T16" fmla="*/ 176 w 176"/>
                <a:gd name="T17" fmla="*/ 0 h 23"/>
                <a:gd name="T18" fmla="*/ 176 w 176"/>
                <a:gd name="T19" fmla="*/ 0 h 23"/>
                <a:gd name="T20" fmla="*/ 176 w 17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3">
                  <a:moveTo>
                    <a:pt x="0" y="20"/>
                  </a:moveTo>
                  <a:cubicBezTo>
                    <a:pt x="3" y="20"/>
                    <a:pt x="7" y="20"/>
                    <a:pt x="11" y="20"/>
                  </a:cubicBezTo>
                  <a:cubicBezTo>
                    <a:pt x="4" y="20"/>
                    <a:pt x="0" y="20"/>
                    <a:pt x="0" y="20"/>
                  </a:cubicBezTo>
                  <a:moveTo>
                    <a:pt x="176" y="0"/>
                  </a:moveTo>
                  <a:cubicBezTo>
                    <a:pt x="176" y="0"/>
                    <a:pt x="72" y="21"/>
                    <a:pt x="18" y="21"/>
                  </a:cubicBezTo>
                  <a:cubicBezTo>
                    <a:pt x="16" y="21"/>
                    <a:pt x="13" y="21"/>
                    <a:pt x="11" y="20"/>
                  </a:cubicBezTo>
                  <a:cubicBezTo>
                    <a:pt x="23" y="21"/>
                    <a:pt x="45" y="23"/>
                    <a:pt x="68" y="23"/>
                  </a:cubicBezTo>
                  <a:cubicBezTo>
                    <a:pt x="111" y="23"/>
                    <a:pt x="160" y="18"/>
                    <a:pt x="176" y="0"/>
                  </a:cubicBezTo>
                  <a:moveTo>
                    <a:pt x="176" y="0"/>
                  </a:moveTo>
                  <a:cubicBezTo>
                    <a:pt x="176" y="0"/>
                    <a:pt x="176" y="0"/>
                    <a:pt x="176" y="0"/>
                  </a:cubicBezTo>
                  <a:cubicBezTo>
                    <a:pt x="176" y="0"/>
                    <a:pt x="176" y="0"/>
                    <a:pt x="176"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iṥľïḓé"/>
            <p:cNvSpPr/>
            <p:nvPr/>
          </p:nvSpPr>
          <p:spPr bwMode="auto">
            <a:xfrm>
              <a:off x="5079321" y="3946725"/>
              <a:ext cx="270594" cy="28154"/>
            </a:xfrm>
            <a:custGeom>
              <a:avLst/>
              <a:gdLst>
                <a:gd name="T0" fmla="*/ 33 w 189"/>
                <a:gd name="T1" fmla="*/ 7 h 19"/>
                <a:gd name="T2" fmla="*/ 138 w 189"/>
                <a:gd name="T3" fmla="*/ 19 h 19"/>
                <a:gd name="T4" fmla="*/ 189 w 189"/>
                <a:gd name="T5" fmla="*/ 8 h 19"/>
                <a:gd name="T6" fmla="*/ 107 w 189"/>
                <a:gd name="T7" fmla="*/ 11 h 19"/>
                <a:gd name="T8" fmla="*/ 33 w 189"/>
                <a:gd name="T9" fmla="*/ 7 h 19"/>
                <a:gd name="T10" fmla="*/ 0 w 189"/>
                <a:gd name="T11" fmla="*/ 0 h 19"/>
                <a:gd name="T12" fmla="*/ 33 w 189"/>
                <a:gd name="T13" fmla="*/ 7 h 19"/>
                <a:gd name="T14" fmla="*/ 0 w 18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
                  <a:moveTo>
                    <a:pt x="33" y="7"/>
                  </a:moveTo>
                  <a:cubicBezTo>
                    <a:pt x="62" y="12"/>
                    <a:pt x="104" y="19"/>
                    <a:pt x="138" y="19"/>
                  </a:cubicBezTo>
                  <a:cubicBezTo>
                    <a:pt x="161" y="19"/>
                    <a:pt x="180" y="16"/>
                    <a:pt x="189" y="8"/>
                  </a:cubicBezTo>
                  <a:cubicBezTo>
                    <a:pt x="189" y="8"/>
                    <a:pt x="150" y="11"/>
                    <a:pt x="107" y="11"/>
                  </a:cubicBezTo>
                  <a:cubicBezTo>
                    <a:pt x="82" y="11"/>
                    <a:pt x="56" y="10"/>
                    <a:pt x="33" y="7"/>
                  </a:cubicBezTo>
                  <a:moveTo>
                    <a:pt x="0" y="0"/>
                  </a:moveTo>
                  <a:cubicBezTo>
                    <a:pt x="9" y="3"/>
                    <a:pt x="21" y="5"/>
                    <a:pt x="33" y="7"/>
                  </a:cubicBezTo>
                  <a:cubicBezTo>
                    <a:pt x="14" y="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iṩliḓê"/>
            <p:cNvSpPr/>
            <p:nvPr/>
          </p:nvSpPr>
          <p:spPr bwMode="auto">
            <a:xfrm>
              <a:off x="5459402" y="4028059"/>
              <a:ext cx="145464" cy="3128"/>
            </a:xfrm>
            <a:custGeom>
              <a:avLst/>
              <a:gdLst>
                <a:gd name="T0" fmla="*/ 0 w 102"/>
                <a:gd name="T1" fmla="*/ 0 h 2"/>
                <a:gd name="T2" fmla="*/ 97 w 102"/>
                <a:gd name="T3" fmla="*/ 2 h 2"/>
                <a:gd name="T4" fmla="*/ 96 w 102"/>
                <a:gd name="T5" fmla="*/ 2 h 2"/>
                <a:gd name="T6" fmla="*/ 0 w 102"/>
                <a:gd name="T7" fmla="*/ 0 h 2"/>
              </a:gdLst>
              <a:ahLst/>
              <a:cxnLst>
                <a:cxn ang="0">
                  <a:pos x="T0" y="T1"/>
                </a:cxn>
                <a:cxn ang="0">
                  <a:pos x="T2" y="T3"/>
                </a:cxn>
                <a:cxn ang="0">
                  <a:pos x="T4" y="T5"/>
                </a:cxn>
                <a:cxn ang="0">
                  <a:pos x="T6" y="T7"/>
                </a:cxn>
              </a:cxnLst>
              <a:rect l="0" t="0" r="r" b="b"/>
              <a:pathLst>
                <a:path w="102" h="2">
                  <a:moveTo>
                    <a:pt x="0" y="0"/>
                  </a:moveTo>
                  <a:cubicBezTo>
                    <a:pt x="0" y="0"/>
                    <a:pt x="81" y="2"/>
                    <a:pt x="97" y="2"/>
                  </a:cubicBezTo>
                  <a:cubicBezTo>
                    <a:pt x="102" y="2"/>
                    <a:pt x="102" y="2"/>
                    <a:pt x="96" y="2"/>
                  </a:cubicBezTo>
                  <a:cubicBezTo>
                    <a:pt x="65" y="0"/>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ïŝḷíḋé"/>
            <p:cNvSpPr/>
            <p:nvPr/>
          </p:nvSpPr>
          <p:spPr bwMode="auto">
            <a:xfrm>
              <a:off x="5094962" y="4068726"/>
              <a:ext cx="150156" cy="43795"/>
            </a:xfrm>
            <a:custGeom>
              <a:avLst/>
              <a:gdLst>
                <a:gd name="T0" fmla="*/ 0 w 105"/>
                <a:gd name="T1" fmla="*/ 0 h 31"/>
                <a:gd name="T2" fmla="*/ 60 w 105"/>
                <a:gd name="T3" fmla="*/ 31 h 31"/>
                <a:gd name="T4" fmla="*/ 69 w 105"/>
                <a:gd name="T5" fmla="*/ 30 h 31"/>
                <a:gd name="T6" fmla="*/ 0 w 105"/>
                <a:gd name="T7" fmla="*/ 0 h 31"/>
              </a:gdLst>
              <a:ahLst/>
              <a:cxnLst>
                <a:cxn ang="0">
                  <a:pos x="T0" y="T1"/>
                </a:cxn>
                <a:cxn ang="0">
                  <a:pos x="T2" y="T3"/>
                </a:cxn>
                <a:cxn ang="0">
                  <a:pos x="T4" y="T5"/>
                </a:cxn>
                <a:cxn ang="0">
                  <a:pos x="T6" y="T7"/>
                </a:cxn>
              </a:cxnLst>
              <a:rect l="0" t="0" r="r" b="b"/>
              <a:pathLst>
                <a:path w="105" h="31">
                  <a:moveTo>
                    <a:pt x="0" y="0"/>
                  </a:moveTo>
                  <a:cubicBezTo>
                    <a:pt x="0" y="0"/>
                    <a:pt x="27" y="31"/>
                    <a:pt x="60" y="31"/>
                  </a:cubicBezTo>
                  <a:cubicBezTo>
                    <a:pt x="63" y="31"/>
                    <a:pt x="66" y="30"/>
                    <a:pt x="69" y="30"/>
                  </a:cubicBezTo>
                  <a:cubicBezTo>
                    <a:pt x="105" y="2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íṩḷíḋè"/>
            <p:cNvSpPr/>
            <p:nvPr/>
          </p:nvSpPr>
          <p:spPr bwMode="auto">
            <a:xfrm>
              <a:off x="4966704" y="1772593"/>
              <a:ext cx="821165" cy="1528149"/>
            </a:xfrm>
            <a:custGeom>
              <a:avLst/>
              <a:gdLst>
                <a:gd name="T0" fmla="*/ 153 w 574"/>
                <a:gd name="T1" fmla="*/ 113 h 1069"/>
                <a:gd name="T2" fmla="*/ 140 w 574"/>
                <a:gd name="T3" fmla="*/ 164 h 1069"/>
                <a:gd name="T4" fmla="*/ 83 w 574"/>
                <a:gd name="T5" fmla="*/ 277 h 1069"/>
                <a:gd name="T6" fmla="*/ 8 w 574"/>
                <a:gd name="T7" fmla="*/ 373 h 1069"/>
                <a:gd name="T8" fmla="*/ 37 w 574"/>
                <a:gd name="T9" fmla="*/ 477 h 1069"/>
                <a:gd name="T10" fmla="*/ 10 w 574"/>
                <a:gd name="T11" fmla="*/ 756 h 1069"/>
                <a:gd name="T12" fmla="*/ 43 w 574"/>
                <a:gd name="T13" fmla="*/ 824 h 1069"/>
                <a:gd name="T14" fmla="*/ 73 w 574"/>
                <a:gd name="T15" fmla="*/ 831 h 1069"/>
                <a:gd name="T16" fmla="*/ 91 w 574"/>
                <a:gd name="T17" fmla="*/ 859 h 1069"/>
                <a:gd name="T18" fmla="*/ 99 w 574"/>
                <a:gd name="T19" fmla="*/ 976 h 1069"/>
                <a:gd name="T20" fmla="*/ 117 w 574"/>
                <a:gd name="T21" fmla="*/ 1039 h 1069"/>
                <a:gd name="T22" fmla="*/ 152 w 574"/>
                <a:gd name="T23" fmla="*/ 1053 h 1069"/>
                <a:gd name="T24" fmla="*/ 249 w 574"/>
                <a:gd name="T25" fmla="*/ 1048 h 1069"/>
                <a:gd name="T26" fmla="*/ 273 w 574"/>
                <a:gd name="T27" fmla="*/ 1020 h 1069"/>
                <a:gd name="T28" fmla="*/ 337 w 574"/>
                <a:gd name="T29" fmla="*/ 1018 h 1069"/>
                <a:gd name="T30" fmla="*/ 440 w 574"/>
                <a:gd name="T31" fmla="*/ 962 h 1069"/>
                <a:gd name="T32" fmla="*/ 450 w 574"/>
                <a:gd name="T33" fmla="*/ 860 h 1069"/>
                <a:gd name="T34" fmla="*/ 431 w 574"/>
                <a:gd name="T35" fmla="*/ 757 h 1069"/>
                <a:gd name="T36" fmla="*/ 439 w 574"/>
                <a:gd name="T37" fmla="*/ 722 h 1069"/>
                <a:gd name="T38" fmla="*/ 505 w 574"/>
                <a:gd name="T39" fmla="*/ 676 h 1069"/>
                <a:gd name="T40" fmla="*/ 530 w 574"/>
                <a:gd name="T41" fmla="*/ 554 h 1069"/>
                <a:gd name="T42" fmla="*/ 486 w 574"/>
                <a:gd name="T43" fmla="*/ 430 h 1069"/>
                <a:gd name="T44" fmla="*/ 492 w 574"/>
                <a:gd name="T45" fmla="*/ 400 h 1069"/>
                <a:gd name="T46" fmla="*/ 516 w 574"/>
                <a:gd name="T47" fmla="*/ 377 h 1069"/>
                <a:gd name="T48" fmla="*/ 519 w 574"/>
                <a:gd name="T49" fmla="*/ 193 h 1069"/>
                <a:gd name="T50" fmla="*/ 153 w 574"/>
                <a:gd name="T51" fmla="*/ 11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4" h="1069">
                  <a:moveTo>
                    <a:pt x="153" y="113"/>
                  </a:moveTo>
                  <a:cubicBezTo>
                    <a:pt x="143" y="128"/>
                    <a:pt x="143" y="147"/>
                    <a:pt x="140" y="164"/>
                  </a:cubicBezTo>
                  <a:cubicBezTo>
                    <a:pt x="134" y="205"/>
                    <a:pt x="114" y="244"/>
                    <a:pt x="83" y="277"/>
                  </a:cubicBezTo>
                  <a:cubicBezTo>
                    <a:pt x="54" y="308"/>
                    <a:pt x="15" y="336"/>
                    <a:pt x="8" y="373"/>
                  </a:cubicBezTo>
                  <a:cubicBezTo>
                    <a:pt x="0" y="408"/>
                    <a:pt x="24" y="442"/>
                    <a:pt x="37" y="477"/>
                  </a:cubicBezTo>
                  <a:cubicBezTo>
                    <a:pt x="70" y="568"/>
                    <a:pt x="24" y="663"/>
                    <a:pt x="10" y="756"/>
                  </a:cubicBezTo>
                  <a:cubicBezTo>
                    <a:pt x="7" y="782"/>
                    <a:pt x="11" y="815"/>
                    <a:pt x="43" y="824"/>
                  </a:cubicBezTo>
                  <a:cubicBezTo>
                    <a:pt x="53" y="827"/>
                    <a:pt x="64" y="826"/>
                    <a:pt x="73" y="831"/>
                  </a:cubicBezTo>
                  <a:cubicBezTo>
                    <a:pt x="85" y="836"/>
                    <a:pt x="89" y="848"/>
                    <a:pt x="91" y="859"/>
                  </a:cubicBezTo>
                  <a:cubicBezTo>
                    <a:pt x="99" y="898"/>
                    <a:pt x="102" y="937"/>
                    <a:pt x="99" y="976"/>
                  </a:cubicBezTo>
                  <a:cubicBezTo>
                    <a:pt x="98" y="998"/>
                    <a:pt x="96" y="1024"/>
                    <a:pt x="117" y="1039"/>
                  </a:cubicBezTo>
                  <a:cubicBezTo>
                    <a:pt x="127" y="1046"/>
                    <a:pt x="139" y="1049"/>
                    <a:pt x="152" y="1053"/>
                  </a:cubicBezTo>
                  <a:cubicBezTo>
                    <a:pt x="184" y="1061"/>
                    <a:pt x="227" y="1069"/>
                    <a:pt x="249" y="1048"/>
                  </a:cubicBezTo>
                  <a:cubicBezTo>
                    <a:pt x="258" y="1039"/>
                    <a:pt x="262" y="1027"/>
                    <a:pt x="273" y="1020"/>
                  </a:cubicBezTo>
                  <a:cubicBezTo>
                    <a:pt x="290" y="1010"/>
                    <a:pt x="315" y="1017"/>
                    <a:pt x="337" y="1018"/>
                  </a:cubicBezTo>
                  <a:cubicBezTo>
                    <a:pt x="382" y="1020"/>
                    <a:pt x="423" y="994"/>
                    <a:pt x="440" y="962"/>
                  </a:cubicBezTo>
                  <a:cubicBezTo>
                    <a:pt x="458" y="930"/>
                    <a:pt x="456" y="894"/>
                    <a:pt x="450" y="860"/>
                  </a:cubicBezTo>
                  <a:cubicBezTo>
                    <a:pt x="444" y="826"/>
                    <a:pt x="432" y="792"/>
                    <a:pt x="431" y="757"/>
                  </a:cubicBezTo>
                  <a:cubicBezTo>
                    <a:pt x="431" y="745"/>
                    <a:pt x="432" y="733"/>
                    <a:pt x="439" y="722"/>
                  </a:cubicBezTo>
                  <a:cubicBezTo>
                    <a:pt x="452" y="702"/>
                    <a:pt x="483" y="693"/>
                    <a:pt x="505" y="676"/>
                  </a:cubicBezTo>
                  <a:cubicBezTo>
                    <a:pt x="544" y="646"/>
                    <a:pt x="544" y="596"/>
                    <a:pt x="530" y="554"/>
                  </a:cubicBezTo>
                  <a:cubicBezTo>
                    <a:pt x="515" y="513"/>
                    <a:pt x="489" y="473"/>
                    <a:pt x="486" y="430"/>
                  </a:cubicBezTo>
                  <a:cubicBezTo>
                    <a:pt x="485" y="419"/>
                    <a:pt x="487" y="409"/>
                    <a:pt x="492" y="400"/>
                  </a:cubicBezTo>
                  <a:cubicBezTo>
                    <a:pt x="498" y="391"/>
                    <a:pt x="508" y="384"/>
                    <a:pt x="516" y="377"/>
                  </a:cubicBezTo>
                  <a:cubicBezTo>
                    <a:pt x="574" y="328"/>
                    <a:pt x="567" y="248"/>
                    <a:pt x="519" y="193"/>
                  </a:cubicBezTo>
                  <a:cubicBezTo>
                    <a:pt x="466" y="132"/>
                    <a:pt x="226" y="0"/>
                    <a:pt x="153" y="113"/>
                  </a:cubicBezTo>
                </a:path>
              </a:pathLst>
            </a:custGeom>
            <a:solidFill>
              <a:srgbClr val="E37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i$ḷíḓê"/>
            <p:cNvSpPr/>
            <p:nvPr/>
          </p:nvSpPr>
          <p:spPr bwMode="auto">
            <a:xfrm>
              <a:off x="4965139" y="2279369"/>
              <a:ext cx="65693" cy="229927"/>
            </a:xfrm>
            <a:custGeom>
              <a:avLst/>
              <a:gdLst>
                <a:gd name="T0" fmla="*/ 14 w 46"/>
                <a:gd name="T1" fmla="*/ 0 h 160"/>
                <a:gd name="T2" fmla="*/ 7 w 46"/>
                <a:gd name="T3" fmla="*/ 20 h 160"/>
                <a:gd name="T4" fmla="*/ 36 w 46"/>
                <a:gd name="T5" fmla="*/ 124 h 160"/>
                <a:gd name="T6" fmla="*/ 45 w 46"/>
                <a:gd name="T7" fmla="*/ 160 h 160"/>
                <a:gd name="T8" fmla="*/ 46 w 46"/>
                <a:gd name="T9" fmla="*/ 152 h 160"/>
                <a:gd name="T10" fmla="*/ 38 w 46"/>
                <a:gd name="T11" fmla="*/ 122 h 160"/>
                <a:gd name="T12" fmla="*/ 9 w 46"/>
                <a:gd name="T13" fmla="*/ 18 h 160"/>
                <a:gd name="T14" fmla="*/ 14 w 46"/>
                <a:gd name="T15" fmla="*/ 1 h 160"/>
                <a:gd name="T16" fmla="*/ 14 w 46"/>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0">
                  <a:moveTo>
                    <a:pt x="14" y="0"/>
                  </a:moveTo>
                  <a:cubicBezTo>
                    <a:pt x="11" y="6"/>
                    <a:pt x="8" y="13"/>
                    <a:pt x="7" y="20"/>
                  </a:cubicBezTo>
                  <a:cubicBezTo>
                    <a:pt x="0" y="55"/>
                    <a:pt x="24" y="89"/>
                    <a:pt x="36" y="124"/>
                  </a:cubicBezTo>
                  <a:cubicBezTo>
                    <a:pt x="40" y="135"/>
                    <a:pt x="43" y="147"/>
                    <a:pt x="45" y="160"/>
                  </a:cubicBezTo>
                  <a:cubicBezTo>
                    <a:pt x="46" y="157"/>
                    <a:pt x="46" y="155"/>
                    <a:pt x="46" y="152"/>
                  </a:cubicBezTo>
                  <a:cubicBezTo>
                    <a:pt x="44" y="142"/>
                    <a:pt x="42" y="132"/>
                    <a:pt x="38" y="122"/>
                  </a:cubicBezTo>
                  <a:cubicBezTo>
                    <a:pt x="25" y="87"/>
                    <a:pt x="1" y="53"/>
                    <a:pt x="9" y="18"/>
                  </a:cubicBezTo>
                  <a:cubicBezTo>
                    <a:pt x="10" y="12"/>
                    <a:pt x="12" y="6"/>
                    <a:pt x="14" y="1"/>
                  </a:cubicBezTo>
                  <a:cubicBezTo>
                    <a:pt x="14" y="0"/>
                    <a:pt x="14" y="0"/>
                    <a:pt x="14"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iśľiḋè"/>
            <p:cNvSpPr/>
            <p:nvPr/>
          </p:nvSpPr>
          <p:spPr bwMode="auto">
            <a:xfrm>
              <a:off x="4966704" y="2280933"/>
              <a:ext cx="70386" cy="215849"/>
            </a:xfrm>
            <a:custGeom>
              <a:avLst/>
              <a:gdLst>
                <a:gd name="T0" fmla="*/ 13 w 49"/>
                <a:gd name="T1" fmla="*/ 0 h 151"/>
                <a:gd name="T2" fmla="*/ 8 w 49"/>
                <a:gd name="T3" fmla="*/ 17 h 151"/>
                <a:gd name="T4" fmla="*/ 37 w 49"/>
                <a:gd name="T5" fmla="*/ 121 h 151"/>
                <a:gd name="T6" fmla="*/ 45 w 49"/>
                <a:gd name="T7" fmla="*/ 151 h 151"/>
                <a:gd name="T8" fmla="*/ 35 w 49"/>
                <a:gd name="T9" fmla="*/ 51 h 151"/>
                <a:gd name="T10" fmla="*/ 13 w 49"/>
                <a:gd name="T11" fmla="*/ 0 h 151"/>
              </a:gdLst>
              <a:ahLst/>
              <a:cxnLst>
                <a:cxn ang="0">
                  <a:pos x="T0" y="T1"/>
                </a:cxn>
                <a:cxn ang="0">
                  <a:pos x="T2" y="T3"/>
                </a:cxn>
                <a:cxn ang="0">
                  <a:pos x="T4" y="T5"/>
                </a:cxn>
                <a:cxn ang="0">
                  <a:pos x="T6" y="T7"/>
                </a:cxn>
                <a:cxn ang="0">
                  <a:pos x="T8" y="T9"/>
                </a:cxn>
                <a:cxn ang="0">
                  <a:pos x="T10" y="T11"/>
                </a:cxn>
              </a:cxnLst>
              <a:rect l="0" t="0" r="r" b="b"/>
              <a:pathLst>
                <a:path w="49" h="151">
                  <a:moveTo>
                    <a:pt x="13" y="0"/>
                  </a:moveTo>
                  <a:cubicBezTo>
                    <a:pt x="11" y="5"/>
                    <a:pt x="9" y="11"/>
                    <a:pt x="8" y="17"/>
                  </a:cubicBezTo>
                  <a:cubicBezTo>
                    <a:pt x="0" y="52"/>
                    <a:pt x="24" y="86"/>
                    <a:pt x="37" y="121"/>
                  </a:cubicBezTo>
                  <a:cubicBezTo>
                    <a:pt x="41" y="131"/>
                    <a:pt x="43" y="141"/>
                    <a:pt x="45" y="151"/>
                  </a:cubicBezTo>
                  <a:cubicBezTo>
                    <a:pt x="49" y="117"/>
                    <a:pt x="47" y="84"/>
                    <a:pt x="35" y="51"/>
                  </a:cubicBezTo>
                  <a:cubicBezTo>
                    <a:pt x="29" y="34"/>
                    <a:pt x="20" y="17"/>
                    <a:pt x="13"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6" name="iṣḷiḋe"/>
            <p:cNvSpPr/>
            <p:nvPr/>
          </p:nvSpPr>
          <p:spPr bwMode="auto">
            <a:xfrm>
              <a:off x="4983909" y="2817428"/>
              <a:ext cx="122002" cy="262773"/>
            </a:xfrm>
            <a:custGeom>
              <a:avLst/>
              <a:gdLst>
                <a:gd name="T0" fmla="*/ 49 w 86"/>
                <a:gd name="T1" fmla="*/ 96 h 184"/>
                <a:gd name="T2" fmla="*/ 50 w 86"/>
                <a:gd name="T3" fmla="*/ 98 h 184"/>
                <a:gd name="T4" fmla="*/ 59 w 86"/>
                <a:gd name="T5" fmla="*/ 101 h 184"/>
                <a:gd name="T6" fmla="*/ 77 w 86"/>
                <a:gd name="T7" fmla="*/ 130 h 184"/>
                <a:gd name="T8" fmla="*/ 85 w 86"/>
                <a:gd name="T9" fmla="*/ 184 h 184"/>
                <a:gd name="T10" fmla="*/ 86 w 86"/>
                <a:gd name="T11" fmla="*/ 175 h 184"/>
                <a:gd name="T12" fmla="*/ 86 w 86"/>
                <a:gd name="T13" fmla="*/ 171 h 184"/>
                <a:gd name="T14" fmla="*/ 79 w 86"/>
                <a:gd name="T15" fmla="*/ 128 h 184"/>
                <a:gd name="T16" fmla="*/ 61 w 86"/>
                <a:gd name="T17" fmla="*/ 100 h 184"/>
                <a:gd name="T18" fmla="*/ 49 w 86"/>
                <a:gd name="T19" fmla="*/ 96 h 184"/>
                <a:gd name="T20" fmla="*/ 1 w 86"/>
                <a:gd name="T21" fmla="*/ 0 h 184"/>
                <a:gd name="T22" fmla="*/ 0 w 86"/>
                <a:gd name="T23" fmla="*/ 5 h 184"/>
                <a:gd name="T24" fmla="*/ 2 w 86"/>
                <a:gd name="T25" fmla="*/ 5 h 184"/>
                <a:gd name="T26" fmla="*/ 2 w 86"/>
                <a:gd name="T27" fmla="*/ 2 h 184"/>
                <a:gd name="T28" fmla="*/ 1 w 86"/>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84">
                  <a:moveTo>
                    <a:pt x="49" y="96"/>
                  </a:moveTo>
                  <a:cubicBezTo>
                    <a:pt x="50" y="98"/>
                    <a:pt x="50" y="98"/>
                    <a:pt x="50" y="98"/>
                  </a:cubicBezTo>
                  <a:cubicBezTo>
                    <a:pt x="53" y="99"/>
                    <a:pt x="56" y="100"/>
                    <a:pt x="59" y="101"/>
                  </a:cubicBezTo>
                  <a:cubicBezTo>
                    <a:pt x="71" y="107"/>
                    <a:pt x="75" y="119"/>
                    <a:pt x="77" y="130"/>
                  </a:cubicBezTo>
                  <a:cubicBezTo>
                    <a:pt x="81" y="148"/>
                    <a:pt x="84" y="166"/>
                    <a:pt x="85" y="184"/>
                  </a:cubicBezTo>
                  <a:cubicBezTo>
                    <a:pt x="85" y="181"/>
                    <a:pt x="85" y="178"/>
                    <a:pt x="86" y="175"/>
                  </a:cubicBezTo>
                  <a:cubicBezTo>
                    <a:pt x="86" y="174"/>
                    <a:pt x="86" y="172"/>
                    <a:pt x="86" y="171"/>
                  </a:cubicBezTo>
                  <a:cubicBezTo>
                    <a:pt x="84" y="157"/>
                    <a:pt x="82" y="142"/>
                    <a:pt x="79" y="128"/>
                  </a:cubicBezTo>
                  <a:cubicBezTo>
                    <a:pt x="77" y="117"/>
                    <a:pt x="73" y="105"/>
                    <a:pt x="61" y="100"/>
                  </a:cubicBezTo>
                  <a:cubicBezTo>
                    <a:pt x="58" y="98"/>
                    <a:pt x="54" y="97"/>
                    <a:pt x="49" y="96"/>
                  </a:cubicBezTo>
                  <a:moveTo>
                    <a:pt x="1" y="0"/>
                  </a:moveTo>
                  <a:cubicBezTo>
                    <a:pt x="1" y="1"/>
                    <a:pt x="1" y="3"/>
                    <a:pt x="0" y="5"/>
                  </a:cubicBezTo>
                  <a:cubicBezTo>
                    <a:pt x="2" y="5"/>
                    <a:pt x="2" y="5"/>
                    <a:pt x="2" y="5"/>
                  </a:cubicBezTo>
                  <a:cubicBezTo>
                    <a:pt x="2" y="4"/>
                    <a:pt x="2" y="3"/>
                    <a:pt x="2" y="2"/>
                  </a:cubicBezTo>
                  <a:cubicBezTo>
                    <a:pt x="2" y="1"/>
                    <a:pt x="2" y="1"/>
                    <a:pt x="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7" name="ïṥ1iḑê"/>
            <p:cNvSpPr/>
            <p:nvPr/>
          </p:nvSpPr>
          <p:spPr bwMode="auto">
            <a:xfrm>
              <a:off x="4972960" y="2825248"/>
              <a:ext cx="81334" cy="132951"/>
            </a:xfrm>
            <a:custGeom>
              <a:avLst/>
              <a:gdLst>
                <a:gd name="T0" fmla="*/ 7 w 57"/>
                <a:gd name="T1" fmla="*/ 0 h 93"/>
                <a:gd name="T2" fmla="*/ 3 w 57"/>
                <a:gd name="T3" fmla="*/ 22 h 93"/>
                <a:gd name="T4" fmla="*/ 36 w 57"/>
                <a:gd name="T5" fmla="*/ 90 h 93"/>
                <a:gd name="T6" fmla="*/ 57 w 57"/>
                <a:gd name="T7" fmla="*/ 93 h 93"/>
                <a:gd name="T8" fmla="*/ 56 w 57"/>
                <a:gd name="T9" fmla="*/ 91 h 93"/>
                <a:gd name="T10" fmla="*/ 38 w 57"/>
                <a:gd name="T11" fmla="*/ 88 h 93"/>
                <a:gd name="T12" fmla="*/ 5 w 57"/>
                <a:gd name="T13" fmla="*/ 20 h 93"/>
                <a:gd name="T14" fmla="*/ 9 w 57"/>
                <a:gd name="T15" fmla="*/ 0 h 93"/>
                <a:gd name="T16" fmla="*/ 7 w 5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3">
                  <a:moveTo>
                    <a:pt x="7" y="0"/>
                  </a:moveTo>
                  <a:cubicBezTo>
                    <a:pt x="6" y="7"/>
                    <a:pt x="5" y="15"/>
                    <a:pt x="3" y="22"/>
                  </a:cubicBezTo>
                  <a:cubicBezTo>
                    <a:pt x="0" y="48"/>
                    <a:pt x="4" y="81"/>
                    <a:pt x="36" y="90"/>
                  </a:cubicBezTo>
                  <a:cubicBezTo>
                    <a:pt x="43" y="91"/>
                    <a:pt x="50" y="92"/>
                    <a:pt x="57" y="93"/>
                  </a:cubicBezTo>
                  <a:cubicBezTo>
                    <a:pt x="56" y="91"/>
                    <a:pt x="56" y="91"/>
                    <a:pt x="56" y="91"/>
                  </a:cubicBezTo>
                  <a:cubicBezTo>
                    <a:pt x="50" y="90"/>
                    <a:pt x="44" y="90"/>
                    <a:pt x="38" y="88"/>
                  </a:cubicBezTo>
                  <a:cubicBezTo>
                    <a:pt x="6" y="79"/>
                    <a:pt x="2" y="46"/>
                    <a:pt x="5" y="20"/>
                  </a:cubicBezTo>
                  <a:cubicBezTo>
                    <a:pt x="6" y="14"/>
                    <a:pt x="7" y="7"/>
                    <a:pt x="9" y="0"/>
                  </a:cubicBezTo>
                  <a:cubicBezTo>
                    <a:pt x="7" y="0"/>
                    <a:pt x="7" y="0"/>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îślíḓe"/>
            <p:cNvSpPr/>
            <p:nvPr/>
          </p:nvSpPr>
          <p:spPr bwMode="auto">
            <a:xfrm>
              <a:off x="4976089" y="2820556"/>
              <a:ext cx="132951" cy="240875"/>
            </a:xfrm>
            <a:custGeom>
              <a:avLst/>
              <a:gdLst>
                <a:gd name="T0" fmla="*/ 7 w 93"/>
                <a:gd name="T1" fmla="*/ 0 h 169"/>
                <a:gd name="T2" fmla="*/ 7 w 93"/>
                <a:gd name="T3" fmla="*/ 3 h 169"/>
                <a:gd name="T4" fmla="*/ 3 w 93"/>
                <a:gd name="T5" fmla="*/ 23 h 169"/>
                <a:gd name="T6" fmla="*/ 36 w 93"/>
                <a:gd name="T7" fmla="*/ 91 h 169"/>
                <a:gd name="T8" fmla="*/ 54 w 93"/>
                <a:gd name="T9" fmla="*/ 94 h 169"/>
                <a:gd name="T10" fmla="*/ 66 w 93"/>
                <a:gd name="T11" fmla="*/ 98 h 169"/>
                <a:gd name="T12" fmla="*/ 84 w 93"/>
                <a:gd name="T13" fmla="*/ 126 h 169"/>
                <a:gd name="T14" fmla="*/ 91 w 93"/>
                <a:gd name="T15" fmla="*/ 169 h 169"/>
                <a:gd name="T16" fmla="*/ 82 w 93"/>
                <a:gd name="T17" fmla="*/ 56 h 169"/>
                <a:gd name="T18" fmla="*/ 65 w 93"/>
                <a:gd name="T19" fmla="*/ 28 h 169"/>
                <a:gd name="T20" fmla="*/ 34 w 93"/>
                <a:gd name="T21" fmla="*/ 21 h 169"/>
                <a:gd name="T22" fmla="*/ 7 w 93"/>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69">
                  <a:moveTo>
                    <a:pt x="7" y="0"/>
                  </a:moveTo>
                  <a:cubicBezTo>
                    <a:pt x="7" y="1"/>
                    <a:pt x="7" y="2"/>
                    <a:pt x="7" y="3"/>
                  </a:cubicBezTo>
                  <a:cubicBezTo>
                    <a:pt x="5" y="10"/>
                    <a:pt x="4" y="17"/>
                    <a:pt x="3" y="23"/>
                  </a:cubicBezTo>
                  <a:cubicBezTo>
                    <a:pt x="0" y="49"/>
                    <a:pt x="4" y="82"/>
                    <a:pt x="36" y="91"/>
                  </a:cubicBezTo>
                  <a:cubicBezTo>
                    <a:pt x="42" y="93"/>
                    <a:pt x="48" y="93"/>
                    <a:pt x="54" y="94"/>
                  </a:cubicBezTo>
                  <a:cubicBezTo>
                    <a:pt x="59" y="95"/>
                    <a:pt x="63" y="96"/>
                    <a:pt x="66" y="98"/>
                  </a:cubicBezTo>
                  <a:cubicBezTo>
                    <a:pt x="78" y="103"/>
                    <a:pt x="82" y="115"/>
                    <a:pt x="84" y="126"/>
                  </a:cubicBezTo>
                  <a:cubicBezTo>
                    <a:pt x="87" y="140"/>
                    <a:pt x="89" y="155"/>
                    <a:pt x="91" y="169"/>
                  </a:cubicBezTo>
                  <a:cubicBezTo>
                    <a:pt x="93" y="131"/>
                    <a:pt x="90" y="93"/>
                    <a:pt x="82" y="56"/>
                  </a:cubicBezTo>
                  <a:cubicBezTo>
                    <a:pt x="80" y="45"/>
                    <a:pt x="77" y="33"/>
                    <a:pt x="65" y="28"/>
                  </a:cubicBezTo>
                  <a:cubicBezTo>
                    <a:pt x="56" y="23"/>
                    <a:pt x="44" y="24"/>
                    <a:pt x="34" y="21"/>
                  </a:cubicBezTo>
                  <a:cubicBezTo>
                    <a:pt x="23" y="18"/>
                    <a:pt x="13" y="11"/>
                    <a:pt x="7"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íšlïḑé"/>
            <p:cNvSpPr/>
            <p:nvPr/>
          </p:nvSpPr>
          <p:spPr bwMode="auto">
            <a:xfrm>
              <a:off x="5104347" y="3117739"/>
              <a:ext cx="414493" cy="175182"/>
            </a:xfrm>
            <a:custGeom>
              <a:avLst/>
              <a:gdLst>
                <a:gd name="T0" fmla="*/ 27 w 290"/>
                <a:gd name="T1" fmla="*/ 101 h 122"/>
                <a:gd name="T2" fmla="*/ 23 w 290"/>
                <a:gd name="T3" fmla="*/ 102 h 122"/>
                <a:gd name="T4" fmla="*/ 54 w 290"/>
                <a:gd name="T5" fmla="*/ 113 h 122"/>
                <a:gd name="T6" fmla="*/ 109 w 290"/>
                <a:gd name="T7" fmla="*/ 122 h 122"/>
                <a:gd name="T8" fmla="*/ 151 w 290"/>
                <a:gd name="T9" fmla="*/ 108 h 122"/>
                <a:gd name="T10" fmla="*/ 151 w 290"/>
                <a:gd name="T11" fmla="*/ 108 h 122"/>
                <a:gd name="T12" fmla="*/ 110 w 290"/>
                <a:gd name="T13" fmla="*/ 120 h 122"/>
                <a:gd name="T14" fmla="*/ 56 w 290"/>
                <a:gd name="T15" fmla="*/ 112 h 122"/>
                <a:gd name="T16" fmla="*/ 27 w 290"/>
                <a:gd name="T17" fmla="*/ 101 h 122"/>
                <a:gd name="T18" fmla="*/ 290 w 290"/>
                <a:gd name="T19" fmla="*/ 68 h 122"/>
                <a:gd name="T20" fmla="*/ 288 w 290"/>
                <a:gd name="T21" fmla="*/ 69 h 122"/>
                <a:gd name="T22" fmla="*/ 246 w 290"/>
                <a:gd name="T23" fmla="*/ 77 h 122"/>
                <a:gd name="T24" fmla="*/ 241 w 290"/>
                <a:gd name="T25" fmla="*/ 77 h 122"/>
                <a:gd name="T26" fmla="*/ 230 w 290"/>
                <a:gd name="T27" fmla="*/ 76 h 122"/>
                <a:gd name="T28" fmla="*/ 223 w 290"/>
                <a:gd name="T29" fmla="*/ 77 h 122"/>
                <a:gd name="T30" fmla="*/ 239 w 290"/>
                <a:gd name="T31" fmla="*/ 78 h 122"/>
                <a:gd name="T32" fmla="*/ 244 w 290"/>
                <a:gd name="T33" fmla="*/ 78 h 122"/>
                <a:gd name="T34" fmla="*/ 290 w 290"/>
                <a:gd name="T35" fmla="*/ 68 h 122"/>
                <a:gd name="T36" fmla="*/ 2 w 290"/>
                <a:gd name="T37" fmla="*/ 0 h 122"/>
                <a:gd name="T38" fmla="*/ 2 w 290"/>
                <a:gd name="T39" fmla="*/ 37 h 122"/>
                <a:gd name="T40" fmla="*/ 3 w 290"/>
                <a:gd name="T41" fmla="*/ 73 h 122"/>
                <a:gd name="T42" fmla="*/ 5 w 290"/>
                <a:gd name="T43" fmla="*/ 73 h 122"/>
                <a:gd name="T44" fmla="*/ 3 w 290"/>
                <a:gd name="T45" fmla="*/ 35 h 122"/>
                <a:gd name="T46" fmla="*/ 4 w 290"/>
                <a:gd name="T47" fmla="*/ 8 h 122"/>
                <a:gd name="T48" fmla="*/ 2 w 290"/>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122">
                  <a:moveTo>
                    <a:pt x="27" y="101"/>
                  </a:moveTo>
                  <a:cubicBezTo>
                    <a:pt x="23" y="102"/>
                    <a:pt x="23" y="102"/>
                    <a:pt x="23" y="102"/>
                  </a:cubicBezTo>
                  <a:cubicBezTo>
                    <a:pt x="32" y="107"/>
                    <a:pt x="43" y="110"/>
                    <a:pt x="54" y="113"/>
                  </a:cubicBezTo>
                  <a:cubicBezTo>
                    <a:pt x="71" y="118"/>
                    <a:pt x="90" y="122"/>
                    <a:pt x="109" y="122"/>
                  </a:cubicBezTo>
                  <a:cubicBezTo>
                    <a:pt x="125" y="122"/>
                    <a:pt x="140" y="118"/>
                    <a:pt x="151" y="108"/>
                  </a:cubicBezTo>
                  <a:cubicBezTo>
                    <a:pt x="151" y="108"/>
                    <a:pt x="151" y="108"/>
                    <a:pt x="151" y="108"/>
                  </a:cubicBezTo>
                  <a:cubicBezTo>
                    <a:pt x="141" y="117"/>
                    <a:pt x="126" y="120"/>
                    <a:pt x="110" y="120"/>
                  </a:cubicBezTo>
                  <a:cubicBezTo>
                    <a:pt x="92" y="120"/>
                    <a:pt x="73" y="116"/>
                    <a:pt x="56" y="112"/>
                  </a:cubicBezTo>
                  <a:cubicBezTo>
                    <a:pt x="46" y="109"/>
                    <a:pt x="35" y="106"/>
                    <a:pt x="27" y="101"/>
                  </a:cubicBezTo>
                  <a:moveTo>
                    <a:pt x="290" y="68"/>
                  </a:moveTo>
                  <a:cubicBezTo>
                    <a:pt x="288" y="69"/>
                    <a:pt x="288" y="69"/>
                    <a:pt x="288" y="69"/>
                  </a:cubicBezTo>
                  <a:cubicBezTo>
                    <a:pt x="275" y="74"/>
                    <a:pt x="261" y="77"/>
                    <a:pt x="246" y="77"/>
                  </a:cubicBezTo>
                  <a:cubicBezTo>
                    <a:pt x="244" y="77"/>
                    <a:pt x="243" y="77"/>
                    <a:pt x="241" y="77"/>
                  </a:cubicBezTo>
                  <a:cubicBezTo>
                    <a:pt x="237" y="77"/>
                    <a:pt x="234" y="76"/>
                    <a:pt x="230" y="76"/>
                  </a:cubicBezTo>
                  <a:cubicBezTo>
                    <a:pt x="223" y="77"/>
                    <a:pt x="223" y="77"/>
                    <a:pt x="223" y="77"/>
                  </a:cubicBezTo>
                  <a:cubicBezTo>
                    <a:pt x="229" y="77"/>
                    <a:pt x="234" y="78"/>
                    <a:pt x="239" y="78"/>
                  </a:cubicBezTo>
                  <a:cubicBezTo>
                    <a:pt x="241" y="78"/>
                    <a:pt x="243" y="78"/>
                    <a:pt x="244" y="78"/>
                  </a:cubicBezTo>
                  <a:cubicBezTo>
                    <a:pt x="261" y="78"/>
                    <a:pt x="276" y="75"/>
                    <a:pt x="290" y="68"/>
                  </a:cubicBezTo>
                  <a:moveTo>
                    <a:pt x="2" y="0"/>
                  </a:moveTo>
                  <a:cubicBezTo>
                    <a:pt x="3" y="12"/>
                    <a:pt x="2" y="25"/>
                    <a:pt x="2" y="37"/>
                  </a:cubicBezTo>
                  <a:cubicBezTo>
                    <a:pt x="1" y="49"/>
                    <a:pt x="0" y="62"/>
                    <a:pt x="3" y="73"/>
                  </a:cubicBezTo>
                  <a:cubicBezTo>
                    <a:pt x="3" y="73"/>
                    <a:pt x="4" y="73"/>
                    <a:pt x="5" y="73"/>
                  </a:cubicBezTo>
                  <a:cubicBezTo>
                    <a:pt x="2" y="61"/>
                    <a:pt x="3" y="48"/>
                    <a:pt x="3" y="35"/>
                  </a:cubicBezTo>
                  <a:cubicBezTo>
                    <a:pt x="4" y="26"/>
                    <a:pt x="4" y="17"/>
                    <a:pt x="4" y="8"/>
                  </a:cubicBezTo>
                  <a:cubicBezTo>
                    <a:pt x="3" y="5"/>
                    <a:pt x="3" y="3"/>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0" name="îşḷídè"/>
            <p:cNvSpPr/>
            <p:nvPr/>
          </p:nvSpPr>
          <p:spPr bwMode="auto">
            <a:xfrm>
              <a:off x="5107475" y="3191253"/>
              <a:ext cx="452032" cy="71950"/>
            </a:xfrm>
            <a:custGeom>
              <a:avLst/>
              <a:gdLst>
                <a:gd name="T0" fmla="*/ 199 w 315"/>
                <a:gd name="T1" fmla="*/ 22 h 51"/>
                <a:gd name="T2" fmla="*/ 174 w 315"/>
                <a:gd name="T3" fmla="*/ 28 h 51"/>
                <a:gd name="T4" fmla="*/ 169 w 315"/>
                <a:gd name="T5" fmla="*/ 32 h 51"/>
                <a:gd name="T6" fmla="*/ 172 w 315"/>
                <a:gd name="T7" fmla="*/ 29 h 51"/>
                <a:gd name="T8" fmla="*/ 197 w 315"/>
                <a:gd name="T9" fmla="*/ 24 h 51"/>
                <a:gd name="T10" fmla="*/ 220 w 315"/>
                <a:gd name="T11" fmla="*/ 26 h 51"/>
                <a:gd name="T12" fmla="*/ 227 w 315"/>
                <a:gd name="T13" fmla="*/ 25 h 51"/>
                <a:gd name="T14" fmla="*/ 199 w 315"/>
                <a:gd name="T15" fmla="*/ 22 h 51"/>
                <a:gd name="T16" fmla="*/ 2 w 315"/>
                <a:gd name="T17" fmla="*/ 22 h 51"/>
                <a:gd name="T18" fmla="*/ 0 w 315"/>
                <a:gd name="T19" fmla="*/ 22 h 51"/>
                <a:gd name="T20" fmla="*/ 16 w 315"/>
                <a:gd name="T21" fmla="*/ 48 h 51"/>
                <a:gd name="T22" fmla="*/ 20 w 315"/>
                <a:gd name="T23" fmla="*/ 51 h 51"/>
                <a:gd name="T24" fmla="*/ 24 w 315"/>
                <a:gd name="T25" fmla="*/ 50 h 51"/>
                <a:gd name="T26" fmla="*/ 18 w 315"/>
                <a:gd name="T27" fmla="*/ 47 h 51"/>
                <a:gd name="T28" fmla="*/ 2 w 315"/>
                <a:gd name="T29" fmla="*/ 22 h 51"/>
                <a:gd name="T30" fmla="*/ 315 w 315"/>
                <a:gd name="T31" fmla="*/ 0 h 51"/>
                <a:gd name="T32" fmla="*/ 285 w 315"/>
                <a:gd name="T33" fmla="*/ 18 h 51"/>
                <a:gd name="T34" fmla="*/ 287 w 315"/>
                <a:gd name="T35" fmla="*/ 17 h 51"/>
                <a:gd name="T36" fmla="*/ 315 w 315"/>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5" h="51">
                  <a:moveTo>
                    <a:pt x="199" y="22"/>
                  </a:moveTo>
                  <a:cubicBezTo>
                    <a:pt x="190" y="22"/>
                    <a:pt x="181" y="24"/>
                    <a:pt x="174" y="28"/>
                  </a:cubicBezTo>
                  <a:cubicBezTo>
                    <a:pt x="172" y="29"/>
                    <a:pt x="171" y="30"/>
                    <a:pt x="169" y="32"/>
                  </a:cubicBezTo>
                  <a:cubicBezTo>
                    <a:pt x="170" y="31"/>
                    <a:pt x="171" y="30"/>
                    <a:pt x="172" y="29"/>
                  </a:cubicBezTo>
                  <a:cubicBezTo>
                    <a:pt x="180" y="25"/>
                    <a:pt x="188" y="24"/>
                    <a:pt x="197" y="24"/>
                  </a:cubicBezTo>
                  <a:cubicBezTo>
                    <a:pt x="204" y="24"/>
                    <a:pt x="212" y="25"/>
                    <a:pt x="220" y="26"/>
                  </a:cubicBezTo>
                  <a:cubicBezTo>
                    <a:pt x="227" y="25"/>
                    <a:pt x="227" y="25"/>
                    <a:pt x="227" y="25"/>
                  </a:cubicBezTo>
                  <a:cubicBezTo>
                    <a:pt x="218" y="24"/>
                    <a:pt x="208" y="22"/>
                    <a:pt x="199" y="22"/>
                  </a:cubicBezTo>
                  <a:moveTo>
                    <a:pt x="2" y="22"/>
                  </a:moveTo>
                  <a:cubicBezTo>
                    <a:pt x="1" y="22"/>
                    <a:pt x="0" y="22"/>
                    <a:pt x="0" y="22"/>
                  </a:cubicBezTo>
                  <a:cubicBezTo>
                    <a:pt x="2" y="32"/>
                    <a:pt x="7" y="41"/>
                    <a:pt x="16" y="48"/>
                  </a:cubicBezTo>
                  <a:cubicBezTo>
                    <a:pt x="17" y="49"/>
                    <a:pt x="19" y="50"/>
                    <a:pt x="20" y="51"/>
                  </a:cubicBezTo>
                  <a:cubicBezTo>
                    <a:pt x="24" y="50"/>
                    <a:pt x="24" y="50"/>
                    <a:pt x="24" y="50"/>
                  </a:cubicBezTo>
                  <a:cubicBezTo>
                    <a:pt x="22" y="49"/>
                    <a:pt x="20" y="48"/>
                    <a:pt x="18" y="47"/>
                  </a:cubicBezTo>
                  <a:cubicBezTo>
                    <a:pt x="9" y="40"/>
                    <a:pt x="4" y="31"/>
                    <a:pt x="2" y="22"/>
                  </a:cubicBezTo>
                  <a:moveTo>
                    <a:pt x="315" y="0"/>
                  </a:moveTo>
                  <a:cubicBezTo>
                    <a:pt x="306" y="7"/>
                    <a:pt x="296" y="13"/>
                    <a:pt x="285" y="18"/>
                  </a:cubicBezTo>
                  <a:cubicBezTo>
                    <a:pt x="287" y="17"/>
                    <a:pt x="287" y="17"/>
                    <a:pt x="287" y="17"/>
                  </a:cubicBezTo>
                  <a:cubicBezTo>
                    <a:pt x="298" y="13"/>
                    <a:pt x="307" y="7"/>
                    <a:pt x="315"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ṣľíḋé"/>
            <p:cNvSpPr/>
            <p:nvPr/>
          </p:nvSpPr>
          <p:spPr bwMode="auto">
            <a:xfrm>
              <a:off x="5105910" y="3009814"/>
              <a:ext cx="513032" cy="279979"/>
            </a:xfrm>
            <a:custGeom>
              <a:avLst/>
              <a:gdLst>
                <a:gd name="T0" fmla="*/ 351 w 358"/>
                <a:gd name="T1" fmla="*/ 0 h 196"/>
                <a:gd name="T2" fmla="*/ 341 w 358"/>
                <a:gd name="T3" fmla="*/ 27 h 196"/>
                <a:gd name="T4" fmla="*/ 242 w 358"/>
                <a:gd name="T5" fmla="*/ 83 h 196"/>
                <a:gd name="T6" fmla="*/ 237 w 358"/>
                <a:gd name="T7" fmla="*/ 83 h 196"/>
                <a:gd name="T8" fmla="*/ 198 w 358"/>
                <a:gd name="T9" fmla="*/ 79 h 196"/>
                <a:gd name="T10" fmla="*/ 173 w 358"/>
                <a:gd name="T11" fmla="*/ 85 h 196"/>
                <a:gd name="T12" fmla="*/ 149 w 358"/>
                <a:gd name="T13" fmla="*/ 113 h 196"/>
                <a:gd name="T14" fmla="*/ 106 w 358"/>
                <a:gd name="T15" fmla="*/ 126 h 196"/>
                <a:gd name="T16" fmla="*/ 52 w 358"/>
                <a:gd name="T17" fmla="*/ 117 h 196"/>
                <a:gd name="T18" fmla="*/ 17 w 358"/>
                <a:gd name="T19" fmla="*/ 104 h 196"/>
                <a:gd name="T20" fmla="*/ 2 w 358"/>
                <a:gd name="T21" fmla="*/ 84 h 196"/>
                <a:gd name="T22" fmla="*/ 1 w 358"/>
                <a:gd name="T23" fmla="*/ 111 h 196"/>
                <a:gd name="T24" fmla="*/ 3 w 358"/>
                <a:gd name="T25" fmla="*/ 149 h 196"/>
                <a:gd name="T26" fmla="*/ 19 w 358"/>
                <a:gd name="T27" fmla="*/ 174 h 196"/>
                <a:gd name="T28" fmla="*/ 25 w 358"/>
                <a:gd name="T29" fmla="*/ 177 h 196"/>
                <a:gd name="T30" fmla="*/ 54 w 358"/>
                <a:gd name="T31" fmla="*/ 188 h 196"/>
                <a:gd name="T32" fmla="*/ 108 w 358"/>
                <a:gd name="T33" fmla="*/ 196 h 196"/>
                <a:gd name="T34" fmla="*/ 149 w 358"/>
                <a:gd name="T35" fmla="*/ 184 h 196"/>
                <a:gd name="T36" fmla="*/ 170 w 358"/>
                <a:gd name="T37" fmla="*/ 159 h 196"/>
                <a:gd name="T38" fmla="*/ 175 w 358"/>
                <a:gd name="T39" fmla="*/ 155 h 196"/>
                <a:gd name="T40" fmla="*/ 200 w 358"/>
                <a:gd name="T41" fmla="*/ 149 h 196"/>
                <a:gd name="T42" fmla="*/ 228 w 358"/>
                <a:gd name="T43" fmla="*/ 152 h 196"/>
                <a:gd name="T44" fmla="*/ 239 w 358"/>
                <a:gd name="T45" fmla="*/ 153 h 196"/>
                <a:gd name="T46" fmla="*/ 244 w 358"/>
                <a:gd name="T47" fmla="*/ 153 h 196"/>
                <a:gd name="T48" fmla="*/ 286 w 358"/>
                <a:gd name="T49" fmla="*/ 145 h 196"/>
                <a:gd name="T50" fmla="*/ 316 w 358"/>
                <a:gd name="T51" fmla="*/ 127 h 196"/>
                <a:gd name="T52" fmla="*/ 341 w 358"/>
                <a:gd name="T53" fmla="*/ 99 h 196"/>
                <a:gd name="T54" fmla="*/ 351 w 358"/>
                <a:gd name="T5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 h="196">
                  <a:moveTo>
                    <a:pt x="351" y="0"/>
                  </a:moveTo>
                  <a:cubicBezTo>
                    <a:pt x="349" y="10"/>
                    <a:pt x="345" y="19"/>
                    <a:pt x="341" y="27"/>
                  </a:cubicBezTo>
                  <a:cubicBezTo>
                    <a:pt x="324" y="57"/>
                    <a:pt x="285" y="83"/>
                    <a:pt x="242" y="83"/>
                  </a:cubicBezTo>
                  <a:cubicBezTo>
                    <a:pt x="241" y="83"/>
                    <a:pt x="239" y="83"/>
                    <a:pt x="237" y="83"/>
                  </a:cubicBezTo>
                  <a:cubicBezTo>
                    <a:pt x="224" y="82"/>
                    <a:pt x="210" y="79"/>
                    <a:pt x="198" y="79"/>
                  </a:cubicBezTo>
                  <a:cubicBezTo>
                    <a:pt x="189" y="79"/>
                    <a:pt x="181" y="81"/>
                    <a:pt x="173" y="85"/>
                  </a:cubicBezTo>
                  <a:cubicBezTo>
                    <a:pt x="162" y="92"/>
                    <a:pt x="158" y="104"/>
                    <a:pt x="149" y="113"/>
                  </a:cubicBezTo>
                  <a:cubicBezTo>
                    <a:pt x="138" y="123"/>
                    <a:pt x="123" y="126"/>
                    <a:pt x="106" y="126"/>
                  </a:cubicBezTo>
                  <a:cubicBezTo>
                    <a:pt x="88" y="126"/>
                    <a:pt x="69" y="122"/>
                    <a:pt x="52" y="117"/>
                  </a:cubicBezTo>
                  <a:cubicBezTo>
                    <a:pt x="40" y="114"/>
                    <a:pt x="27" y="111"/>
                    <a:pt x="17" y="104"/>
                  </a:cubicBezTo>
                  <a:cubicBezTo>
                    <a:pt x="10" y="99"/>
                    <a:pt x="5" y="92"/>
                    <a:pt x="2" y="84"/>
                  </a:cubicBezTo>
                  <a:cubicBezTo>
                    <a:pt x="2" y="93"/>
                    <a:pt x="2" y="102"/>
                    <a:pt x="1" y="111"/>
                  </a:cubicBezTo>
                  <a:cubicBezTo>
                    <a:pt x="1" y="124"/>
                    <a:pt x="0" y="137"/>
                    <a:pt x="3" y="149"/>
                  </a:cubicBezTo>
                  <a:cubicBezTo>
                    <a:pt x="5" y="158"/>
                    <a:pt x="10" y="167"/>
                    <a:pt x="19" y="174"/>
                  </a:cubicBezTo>
                  <a:cubicBezTo>
                    <a:pt x="21" y="175"/>
                    <a:pt x="23" y="176"/>
                    <a:pt x="25" y="177"/>
                  </a:cubicBezTo>
                  <a:cubicBezTo>
                    <a:pt x="33" y="182"/>
                    <a:pt x="44" y="185"/>
                    <a:pt x="54" y="188"/>
                  </a:cubicBezTo>
                  <a:cubicBezTo>
                    <a:pt x="71" y="192"/>
                    <a:pt x="90" y="196"/>
                    <a:pt x="108" y="196"/>
                  </a:cubicBezTo>
                  <a:cubicBezTo>
                    <a:pt x="124" y="196"/>
                    <a:pt x="139" y="193"/>
                    <a:pt x="149" y="184"/>
                  </a:cubicBezTo>
                  <a:cubicBezTo>
                    <a:pt x="157" y="176"/>
                    <a:pt x="161" y="166"/>
                    <a:pt x="170" y="159"/>
                  </a:cubicBezTo>
                  <a:cubicBezTo>
                    <a:pt x="172" y="157"/>
                    <a:pt x="173" y="156"/>
                    <a:pt x="175" y="155"/>
                  </a:cubicBezTo>
                  <a:cubicBezTo>
                    <a:pt x="182" y="151"/>
                    <a:pt x="191" y="149"/>
                    <a:pt x="200" y="149"/>
                  </a:cubicBezTo>
                  <a:cubicBezTo>
                    <a:pt x="209" y="149"/>
                    <a:pt x="219" y="151"/>
                    <a:pt x="228" y="152"/>
                  </a:cubicBezTo>
                  <a:cubicBezTo>
                    <a:pt x="232" y="152"/>
                    <a:pt x="235" y="153"/>
                    <a:pt x="239" y="153"/>
                  </a:cubicBezTo>
                  <a:cubicBezTo>
                    <a:pt x="241" y="153"/>
                    <a:pt x="242" y="153"/>
                    <a:pt x="244" y="153"/>
                  </a:cubicBezTo>
                  <a:cubicBezTo>
                    <a:pt x="259" y="153"/>
                    <a:pt x="273" y="150"/>
                    <a:pt x="286" y="145"/>
                  </a:cubicBezTo>
                  <a:cubicBezTo>
                    <a:pt x="297" y="140"/>
                    <a:pt x="307" y="134"/>
                    <a:pt x="316" y="127"/>
                  </a:cubicBezTo>
                  <a:cubicBezTo>
                    <a:pt x="326" y="119"/>
                    <a:pt x="335" y="109"/>
                    <a:pt x="341" y="99"/>
                  </a:cubicBezTo>
                  <a:cubicBezTo>
                    <a:pt x="358" y="68"/>
                    <a:pt x="357" y="33"/>
                    <a:pt x="351"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ïslîḋé"/>
            <p:cNvSpPr/>
            <p:nvPr/>
          </p:nvSpPr>
          <p:spPr bwMode="auto">
            <a:xfrm>
              <a:off x="5723740" y="2290318"/>
              <a:ext cx="3128" cy="15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0" y="2"/>
                    <a:pt x="0" y="2"/>
                    <a:pt x="0" y="2"/>
                  </a:cubicBezTo>
                  <a:cubicBezTo>
                    <a:pt x="1" y="1"/>
                    <a:pt x="2" y="1"/>
                    <a:pt x="2"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3" name="íSļïḓè"/>
            <p:cNvSpPr/>
            <p:nvPr/>
          </p:nvSpPr>
          <p:spPr bwMode="auto">
            <a:xfrm>
              <a:off x="5695585" y="2135470"/>
              <a:ext cx="73514" cy="156412"/>
            </a:xfrm>
            <a:custGeom>
              <a:avLst/>
              <a:gdLst>
                <a:gd name="T0" fmla="*/ 42 w 52"/>
                <a:gd name="T1" fmla="*/ 0 h 110"/>
                <a:gd name="T2" fmla="*/ 5 w 52"/>
                <a:gd name="T3" fmla="*/ 53 h 110"/>
                <a:gd name="T4" fmla="*/ 0 w 52"/>
                <a:gd name="T5" fmla="*/ 57 h 110"/>
                <a:gd name="T6" fmla="*/ 20 w 52"/>
                <a:gd name="T7" fmla="*/ 110 h 110"/>
                <a:gd name="T8" fmla="*/ 22 w 52"/>
                <a:gd name="T9" fmla="*/ 108 h 110"/>
                <a:gd name="T10" fmla="*/ 42 w 52"/>
                <a:gd name="T11" fmla="*/ 0 h 110"/>
              </a:gdLst>
              <a:ahLst/>
              <a:cxnLst>
                <a:cxn ang="0">
                  <a:pos x="T0" y="T1"/>
                </a:cxn>
                <a:cxn ang="0">
                  <a:pos x="T2" y="T3"/>
                </a:cxn>
                <a:cxn ang="0">
                  <a:pos x="T4" y="T5"/>
                </a:cxn>
                <a:cxn ang="0">
                  <a:pos x="T6" y="T7"/>
                </a:cxn>
                <a:cxn ang="0">
                  <a:pos x="T8" y="T9"/>
                </a:cxn>
                <a:cxn ang="0">
                  <a:pos x="T10" y="T11"/>
                </a:cxn>
              </a:cxnLst>
              <a:rect l="0" t="0" r="r" b="b"/>
              <a:pathLst>
                <a:path w="52" h="110">
                  <a:moveTo>
                    <a:pt x="42" y="0"/>
                  </a:moveTo>
                  <a:cubicBezTo>
                    <a:pt x="35" y="21"/>
                    <a:pt x="22" y="39"/>
                    <a:pt x="5" y="53"/>
                  </a:cubicBezTo>
                  <a:cubicBezTo>
                    <a:pt x="4" y="55"/>
                    <a:pt x="2" y="56"/>
                    <a:pt x="0" y="57"/>
                  </a:cubicBezTo>
                  <a:cubicBezTo>
                    <a:pt x="9" y="80"/>
                    <a:pt x="17" y="100"/>
                    <a:pt x="20" y="110"/>
                  </a:cubicBezTo>
                  <a:cubicBezTo>
                    <a:pt x="21" y="109"/>
                    <a:pt x="22" y="109"/>
                    <a:pt x="22" y="108"/>
                  </a:cubicBezTo>
                  <a:cubicBezTo>
                    <a:pt x="47" y="77"/>
                    <a:pt x="52" y="37"/>
                    <a:pt x="4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îṥļíḓè"/>
            <p:cNvSpPr/>
            <p:nvPr/>
          </p:nvSpPr>
          <p:spPr bwMode="auto">
            <a:xfrm>
              <a:off x="5606430" y="2732965"/>
              <a:ext cx="90719" cy="59437"/>
            </a:xfrm>
            <a:custGeom>
              <a:avLst/>
              <a:gdLst>
                <a:gd name="T0" fmla="*/ 63 w 63"/>
                <a:gd name="T1" fmla="*/ 0 h 41"/>
                <a:gd name="T2" fmla="*/ 58 w 63"/>
                <a:gd name="T3" fmla="*/ 4 h 41"/>
                <a:gd name="T4" fmla="*/ 0 w 63"/>
                <a:gd name="T5" fmla="*/ 41 h 41"/>
                <a:gd name="T6" fmla="*/ 56 w 63"/>
                <a:gd name="T7" fmla="*/ 6 h 41"/>
                <a:gd name="T8" fmla="*/ 63 w 63"/>
                <a:gd name="T9" fmla="*/ 0 h 41"/>
              </a:gdLst>
              <a:ahLst/>
              <a:cxnLst>
                <a:cxn ang="0">
                  <a:pos x="T0" y="T1"/>
                </a:cxn>
                <a:cxn ang="0">
                  <a:pos x="T2" y="T3"/>
                </a:cxn>
                <a:cxn ang="0">
                  <a:pos x="T4" y="T5"/>
                </a:cxn>
                <a:cxn ang="0">
                  <a:pos x="T6" y="T7"/>
                </a:cxn>
                <a:cxn ang="0">
                  <a:pos x="T8" y="T9"/>
                </a:cxn>
              </a:cxnLst>
              <a:rect l="0" t="0" r="r" b="b"/>
              <a:pathLst>
                <a:path w="63" h="41">
                  <a:moveTo>
                    <a:pt x="63" y="0"/>
                  </a:moveTo>
                  <a:cubicBezTo>
                    <a:pt x="61" y="2"/>
                    <a:pt x="59" y="3"/>
                    <a:pt x="58" y="4"/>
                  </a:cubicBezTo>
                  <a:cubicBezTo>
                    <a:pt x="40" y="18"/>
                    <a:pt x="15" y="27"/>
                    <a:pt x="0" y="41"/>
                  </a:cubicBezTo>
                  <a:cubicBezTo>
                    <a:pt x="15" y="28"/>
                    <a:pt x="39" y="19"/>
                    <a:pt x="56" y="6"/>
                  </a:cubicBezTo>
                  <a:cubicBezTo>
                    <a:pt x="58" y="4"/>
                    <a:pt x="61" y="2"/>
                    <a:pt x="6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ïs1iḍè"/>
            <p:cNvSpPr/>
            <p:nvPr/>
          </p:nvSpPr>
          <p:spPr bwMode="auto">
            <a:xfrm>
              <a:off x="5579840" y="2582809"/>
              <a:ext cx="161105" cy="231490"/>
            </a:xfrm>
            <a:custGeom>
              <a:avLst/>
              <a:gdLst>
                <a:gd name="T0" fmla="*/ 102 w 112"/>
                <a:gd name="T1" fmla="*/ 0 h 162"/>
                <a:gd name="T2" fmla="*/ 74 w 112"/>
                <a:gd name="T3" fmla="*/ 39 h 162"/>
                <a:gd name="T4" fmla="*/ 8 w 112"/>
                <a:gd name="T5" fmla="*/ 85 h 162"/>
                <a:gd name="T6" fmla="*/ 1 w 112"/>
                <a:gd name="T7" fmla="*/ 120 h 162"/>
                <a:gd name="T8" fmla="*/ 6 w 112"/>
                <a:gd name="T9" fmla="*/ 162 h 162"/>
                <a:gd name="T10" fmla="*/ 8 w 112"/>
                <a:gd name="T11" fmla="*/ 157 h 162"/>
                <a:gd name="T12" fmla="*/ 18 w 112"/>
                <a:gd name="T13" fmla="*/ 146 h 162"/>
                <a:gd name="T14" fmla="*/ 76 w 112"/>
                <a:gd name="T15" fmla="*/ 109 h 162"/>
                <a:gd name="T16" fmla="*/ 81 w 112"/>
                <a:gd name="T17" fmla="*/ 105 h 162"/>
                <a:gd name="T18" fmla="*/ 102 w 112"/>
                <a:gd name="T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62">
                  <a:moveTo>
                    <a:pt x="102" y="0"/>
                  </a:moveTo>
                  <a:cubicBezTo>
                    <a:pt x="97" y="16"/>
                    <a:pt x="87" y="29"/>
                    <a:pt x="74" y="39"/>
                  </a:cubicBezTo>
                  <a:cubicBezTo>
                    <a:pt x="53" y="55"/>
                    <a:pt x="22" y="65"/>
                    <a:pt x="8" y="85"/>
                  </a:cubicBezTo>
                  <a:cubicBezTo>
                    <a:pt x="1" y="96"/>
                    <a:pt x="0" y="108"/>
                    <a:pt x="1" y="120"/>
                  </a:cubicBezTo>
                  <a:cubicBezTo>
                    <a:pt x="1" y="134"/>
                    <a:pt x="3" y="148"/>
                    <a:pt x="6" y="162"/>
                  </a:cubicBezTo>
                  <a:cubicBezTo>
                    <a:pt x="6" y="160"/>
                    <a:pt x="7" y="159"/>
                    <a:pt x="8" y="157"/>
                  </a:cubicBezTo>
                  <a:cubicBezTo>
                    <a:pt x="11" y="153"/>
                    <a:pt x="14" y="150"/>
                    <a:pt x="18" y="146"/>
                  </a:cubicBezTo>
                  <a:cubicBezTo>
                    <a:pt x="33" y="132"/>
                    <a:pt x="58" y="123"/>
                    <a:pt x="76" y="109"/>
                  </a:cubicBezTo>
                  <a:cubicBezTo>
                    <a:pt x="77" y="108"/>
                    <a:pt x="79" y="107"/>
                    <a:pt x="81" y="105"/>
                  </a:cubicBezTo>
                  <a:cubicBezTo>
                    <a:pt x="110" y="77"/>
                    <a:pt x="112" y="37"/>
                    <a:pt x="10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íṥľîḑe"/>
            <p:cNvSpPr/>
            <p:nvPr/>
          </p:nvSpPr>
          <p:spPr bwMode="auto">
            <a:xfrm>
              <a:off x="5572019" y="1991571"/>
              <a:ext cx="599060" cy="767985"/>
            </a:xfrm>
            <a:custGeom>
              <a:avLst/>
              <a:gdLst>
                <a:gd name="T0" fmla="*/ 297 w 418"/>
                <a:gd name="T1" fmla="*/ 537 h 537"/>
                <a:gd name="T2" fmla="*/ 410 w 418"/>
                <a:gd name="T3" fmla="*/ 488 h 537"/>
                <a:gd name="T4" fmla="*/ 372 w 418"/>
                <a:gd name="T5" fmla="*/ 396 h 537"/>
                <a:gd name="T6" fmla="*/ 266 w 418"/>
                <a:gd name="T7" fmla="*/ 317 h 537"/>
                <a:gd name="T8" fmla="*/ 109 w 418"/>
                <a:gd name="T9" fmla="*/ 216 h 537"/>
                <a:gd name="T10" fmla="*/ 17 w 418"/>
                <a:gd name="T11" fmla="*/ 83 h 537"/>
                <a:gd name="T12" fmla="*/ 65 w 418"/>
                <a:gd name="T13" fmla="*/ 276 h 537"/>
                <a:gd name="T14" fmla="*/ 166 w 418"/>
                <a:gd name="T15" fmla="*/ 351 h 537"/>
                <a:gd name="T16" fmla="*/ 238 w 418"/>
                <a:gd name="T17" fmla="*/ 414 h 537"/>
                <a:gd name="T18" fmla="*/ 297 w 41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37">
                  <a:moveTo>
                    <a:pt x="297" y="537"/>
                  </a:moveTo>
                  <a:cubicBezTo>
                    <a:pt x="297" y="537"/>
                    <a:pt x="401" y="532"/>
                    <a:pt x="410" y="488"/>
                  </a:cubicBezTo>
                  <a:cubicBezTo>
                    <a:pt x="418" y="445"/>
                    <a:pt x="382" y="400"/>
                    <a:pt x="372" y="396"/>
                  </a:cubicBezTo>
                  <a:cubicBezTo>
                    <a:pt x="363" y="391"/>
                    <a:pt x="266" y="317"/>
                    <a:pt x="266" y="317"/>
                  </a:cubicBezTo>
                  <a:cubicBezTo>
                    <a:pt x="109" y="216"/>
                    <a:pt x="109" y="216"/>
                    <a:pt x="109" y="216"/>
                  </a:cubicBezTo>
                  <a:cubicBezTo>
                    <a:pt x="109" y="216"/>
                    <a:pt x="33" y="0"/>
                    <a:pt x="17" y="83"/>
                  </a:cubicBezTo>
                  <a:cubicBezTo>
                    <a:pt x="0" y="166"/>
                    <a:pt x="65" y="276"/>
                    <a:pt x="65" y="276"/>
                  </a:cubicBezTo>
                  <a:cubicBezTo>
                    <a:pt x="65" y="276"/>
                    <a:pt x="155" y="334"/>
                    <a:pt x="166" y="351"/>
                  </a:cubicBezTo>
                  <a:cubicBezTo>
                    <a:pt x="176" y="368"/>
                    <a:pt x="238" y="414"/>
                    <a:pt x="238" y="414"/>
                  </a:cubicBezTo>
                  <a:cubicBezTo>
                    <a:pt x="297" y="537"/>
                    <a:pt x="297" y="537"/>
                    <a:pt x="297" y="537"/>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7" name="íS1îḍé"/>
            <p:cNvSpPr/>
            <p:nvPr/>
          </p:nvSpPr>
          <p:spPr bwMode="auto">
            <a:xfrm>
              <a:off x="5723740" y="2564040"/>
              <a:ext cx="387903" cy="222106"/>
            </a:xfrm>
            <a:custGeom>
              <a:avLst/>
              <a:gdLst>
                <a:gd name="T0" fmla="*/ 247 w 271"/>
                <a:gd name="T1" fmla="*/ 67 h 155"/>
                <a:gd name="T2" fmla="*/ 191 w 271"/>
                <a:gd name="T3" fmla="*/ 154 h 155"/>
                <a:gd name="T4" fmla="*/ 173 w 271"/>
                <a:gd name="T5" fmla="*/ 154 h 155"/>
                <a:gd name="T6" fmla="*/ 18 w 271"/>
                <a:gd name="T7" fmla="*/ 155 h 155"/>
                <a:gd name="T8" fmla="*/ 0 w 271"/>
                <a:gd name="T9" fmla="*/ 106 h 155"/>
                <a:gd name="T10" fmla="*/ 25 w 271"/>
                <a:gd name="T11" fmla="*/ 0 h 155"/>
                <a:gd name="T12" fmla="*/ 41 w 271"/>
                <a:gd name="T13" fmla="*/ 1 h 155"/>
                <a:gd name="T14" fmla="*/ 70 w 271"/>
                <a:gd name="T15" fmla="*/ 11 h 155"/>
                <a:gd name="T16" fmla="*/ 110 w 271"/>
                <a:gd name="T17" fmla="*/ 13 h 155"/>
                <a:gd name="T18" fmla="*/ 113 w 271"/>
                <a:gd name="T19" fmla="*/ 13 h 155"/>
                <a:gd name="T20" fmla="*/ 125 w 271"/>
                <a:gd name="T21" fmla="*/ 4 h 155"/>
                <a:gd name="T22" fmla="*/ 247 w 271"/>
                <a:gd name="T23" fmla="*/ 6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55">
                  <a:moveTo>
                    <a:pt x="247" y="67"/>
                  </a:moveTo>
                  <a:cubicBezTo>
                    <a:pt x="222" y="129"/>
                    <a:pt x="191" y="154"/>
                    <a:pt x="191" y="154"/>
                  </a:cubicBezTo>
                  <a:cubicBezTo>
                    <a:pt x="173" y="154"/>
                    <a:pt x="173" y="154"/>
                    <a:pt x="173" y="154"/>
                  </a:cubicBezTo>
                  <a:cubicBezTo>
                    <a:pt x="18" y="155"/>
                    <a:pt x="18" y="155"/>
                    <a:pt x="18" y="155"/>
                  </a:cubicBezTo>
                  <a:cubicBezTo>
                    <a:pt x="0" y="106"/>
                    <a:pt x="0" y="106"/>
                    <a:pt x="0" y="106"/>
                  </a:cubicBezTo>
                  <a:cubicBezTo>
                    <a:pt x="25" y="0"/>
                    <a:pt x="25" y="0"/>
                    <a:pt x="25" y="0"/>
                  </a:cubicBezTo>
                  <a:cubicBezTo>
                    <a:pt x="41" y="1"/>
                    <a:pt x="41" y="1"/>
                    <a:pt x="41" y="1"/>
                  </a:cubicBezTo>
                  <a:cubicBezTo>
                    <a:pt x="41" y="1"/>
                    <a:pt x="59" y="11"/>
                    <a:pt x="70" y="11"/>
                  </a:cubicBezTo>
                  <a:cubicBezTo>
                    <a:pt x="82" y="11"/>
                    <a:pt x="104" y="10"/>
                    <a:pt x="110" y="13"/>
                  </a:cubicBezTo>
                  <a:cubicBezTo>
                    <a:pt x="111" y="13"/>
                    <a:pt x="112" y="14"/>
                    <a:pt x="113" y="13"/>
                  </a:cubicBezTo>
                  <a:cubicBezTo>
                    <a:pt x="119" y="13"/>
                    <a:pt x="125" y="4"/>
                    <a:pt x="125" y="4"/>
                  </a:cubicBezTo>
                  <a:cubicBezTo>
                    <a:pt x="125" y="4"/>
                    <a:pt x="271" y="5"/>
                    <a:pt x="247" y="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ïṣļîḑé"/>
            <p:cNvSpPr/>
            <p:nvPr/>
          </p:nvSpPr>
          <p:spPr bwMode="auto">
            <a:xfrm>
              <a:off x="5884844" y="2574988"/>
              <a:ext cx="15641" cy="7821"/>
            </a:xfrm>
            <a:custGeom>
              <a:avLst/>
              <a:gdLst>
                <a:gd name="T0" fmla="*/ 10 w 10"/>
                <a:gd name="T1" fmla="*/ 0 h 6"/>
                <a:gd name="T2" fmla="*/ 0 w 10"/>
                <a:gd name="T3" fmla="*/ 6 h 6"/>
                <a:gd name="T4" fmla="*/ 1 w 10"/>
                <a:gd name="T5" fmla="*/ 6 h 6"/>
                <a:gd name="T6" fmla="*/ 1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7" y="2"/>
                    <a:pt x="4" y="6"/>
                    <a:pt x="0" y="6"/>
                  </a:cubicBezTo>
                  <a:cubicBezTo>
                    <a:pt x="0" y="6"/>
                    <a:pt x="0" y="6"/>
                    <a:pt x="1" y="6"/>
                  </a:cubicBezTo>
                  <a:cubicBezTo>
                    <a:pt x="4" y="6"/>
                    <a:pt x="8" y="3"/>
                    <a:pt x="10" y="0"/>
                  </a:cubicBezTo>
                  <a:cubicBezTo>
                    <a:pt x="10" y="0"/>
                    <a:pt x="10" y="0"/>
                    <a:pt x="1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ïṧ1iďé"/>
            <p:cNvSpPr/>
            <p:nvPr/>
          </p:nvSpPr>
          <p:spPr bwMode="auto">
            <a:xfrm>
              <a:off x="5900485" y="2570296"/>
              <a:ext cx="162669" cy="37539"/>
            </a:xfrm>
            <a:custGeom>
              <a:avLst/>
              <a:gdLst>
                <a:gd name="T0" fmla="*/ 2 w 114"/>
                <a:gd name="T1" fmla="*/ 0 h 26"/>
                <a:gd name="T2" fmla="*/ 0 w 114"/>
                <a:gd name="T3" fmla="*/ 3 h 26"/>
                <a:gd name="T4" fmla="*/ 0 w 114"/>
                <a:gd name="T5" fmla="*/ 3 h 26"/>
                <a:gd name="T6" fmla="*/ 2 w 114"/>
                <a:gd name="T7" fmla="*/ 0 h 26"/>
                <a:gd name="T8" fmla="*/ 114 w 114"/>
                <a:gd name="T9" fmla="*/ 26 h 26"/>
                <a:gd name="T10" fmla="*/ 2 w 114"/>
                <a:gd name="T11" fmla="*/ 0 h 26"/>
              </a:gdLst>
              <a:ahLst/>
              <a:cxnLst>
                <a:cxn ang="0">
                  <a:pos x="T0" y="T1"/>
                </a:cxn>
                <a:cxn ang="0">
                  <a:pos x="T2" y="T3"/>
                </a:cxn>
                <a:cxn ang="0">
                  <a:pos x="T4" y="T5"/>
                </a:cxn>
                <a:cxn ang="0">
                  <a:pos x="T6" y="T7"/>
                </a:cxn>
                <a:cxn ang="0">
                  <a:pos x="T8" y="T9"/>
                </a:cxn>
                <a:cxn ang="0">
                  <a:pos x="T10" y="T11"/>
                </a:cxn>
              </a:cxnLst>
              <a:rect l="0" t="0" r="r" b="b"/>
              <a:pathLst>
                <a:path w="114" h="26">
                  <a:moveTo>
                    <a:pt x="2" y="0"/>
                  </a:moveTo>
                  <a:cubicBezTo>
                    <a:pt x="2" y="0"/>
                    <a:pt x="1" y="1"/>
                    <a:pt x="0" y="3"/>
                  </a:cubicBezTo>
                  <a:cubicBezTo>
                    <a:pt x="0" y="3"/>
                    <a:pt x="0" y="3"/>
                    <a:pt x="0" y="3"/>
                  </a:cubicBezTo>
                  <a:cubicBezTo>
                    <a:pt x="1" y="1"/>
                    <a:pt x="2" y="0"/>
                    <a:pt x="2" y="0"/>
                  </a:cubicBezTo>
                  <a:cubicBezTo>
                    <a:pt x="2" y="0"/>
                    <a:pt x="82" y="0"/>
                    <a:pt x="114" y="26"/>
                  </a:cubicBezTo>
                  <a:cubicBezTo>
                    <a:pt x="82" y="0"/>
                    <a:pt x="2" y="0"/>
                    <a:pt x="2"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0" name="ïsḷiḍe"/>
            <p:cNvSpPr/>
            <p:nvPr/>
          </p:nvSpPr>
          <p:spPr bwMode="auto">
            <a:xfrm>
              <a:off x="5886408" y="2570296"/>
              <a:ext cx="200208" cy="214285"/>
            </a:xfrm>
            <a:custGeom>
              <a:avLst/>
              <a:gdLst>
                <a:gd name="T0" fmla="*/ 11 w 139"/>
                <a:gd name="T1" fmla="*/ 0 h 150"/>
                <a:gd name="T2" fmla="*/ 9 w 139"/>
                <a:gd name="T3" fmla="*/ 3 h 150"/>
                <a:gd name="T4" fmla="*/ 0 w 139"/>
                <a:gd name="T5" fmla="*/ 9 h 150"/>
                <a:gd name="T6" fmla="*/ 95 w 139"/>
                <a:gd name="T7" fmla="*/ 63 h 150"/>
                <a:gd name="T8" fmla="*/ 59 w 139"/>
                <a:gd name="T9" fmla="*/ 150 h 150"/>
                <a:gd name="T10" fmla="*/ 77 w 139"/>
                <a:gd name="T11" fmla="*/ 150 h 150"/>
                <a:gd name="T12" fmla="*/ 133 w 139"/>
                <a:gd name="T13" fmla="*/ 63 h 150"/>
                <a:gd name="T14" fmla="*/ 123 w 139"/>
                <a:gd name="T15" fmla="*/ 26 h 150"/>
                <a:gd name="T16" fmla="*/ 11 w 139"/>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50">
                  <a:moveTo>
                    <a:pt x="11" y="0"/>
                  </a:moveTo>
                  <a:cubicBezTo>
                    <a:pt x="11" y="0"/>
                    <a:pt x="10" y="1"/>
                    <a:pt x="9" y="3"/>
                  </a:cubicBezTo>
                  <a:cubicBezTo>
                    <a:pt x="7" y="6"/>
                    <a:pt x="3" y="9"/>
                    <a:pt x="0" y="9"/>
                  </a:cubicBezTo>
                  <a:cubicBezTo>
                    <a:pt x="38" y="24"/>
                    <a:pt x="102" y="52"/>
                    <a:pt x="95" y="63"/>
                  </a:cubicBezTo>
                  <a:cubicBezTo>
                    <a:pt x="87" y="74"/>
                    <a:pt x="68" y="125"/>
                    <a:pt x="59" y="150"/>
                  </a:cubicBezTo>
                  <a:cubicBezTo>
                    <a:pt x="77" y="150"/>
                    <a:pt x="77" y="150"/>
                    <a:pt x="77" y="150"/>
                  </a:cubicBezTo>
                  <a:cubicBezTo>
                    <a:pt x="77" y="150"/>
                    <a:pt x="108" y="125"/>
                    <a:pt x="133" y="63"/>
                  </a:cubicBezTo>
                  <a:cubicBezTo>
                    <a:pt x="139" y="47"/>
                    <a:pt x="134" y="35"/>
                    <a:pt x="123" y="26"/>
                  </a:cubicBezTo>
                  <a:cubicBezTo>
                    <a:pt x="91" y="0"/>
                    <a:pt x="11" y="0"/>
                    <a:pt x="1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îṧḷiḍé"/>
            <p:cNvSpPr/>
            <p:nvPr/>
          </p:nvSpPr>
          <p:spPr bwMode="auto">
            <a:xfrm>
              <a:off x="3502685" y="5363821"/>
              <a:ext cx="505212" cy="98540"/>
            </a:xfrm>
            <a:prstGeom prst="ellipse">
              <a:avLst/>
            </a:prstGeom>
            <a:solidFill>
              <a:srgbClr val="6C63FF">
                <a:alpha val="20000"/>
              </a:srgbClr>
            </a:solidFill>
            <a:ln>
              <a:noFill/>
            </a:ln>
          </p:spPr>
          <p:txBody>
            <a:bodyPr anchor="ctr"/>
            <a:lstStyle/>
            <a:p>
              <a:pPr algn="ctr"/>
              <a:endParaRPr sz="1350"/>
            </a:p>
          </p:txBody>
        </p:sp>
        <p:sp>
          <p:nvSpPr>
            <p:cNvPr id="142" name="iṥľîḍé"/>
            <p:cNvSpPr/>
            <p:nvPr/>
          </p:nvSpPr>
          <p:spPr bwMode="auto">
            <a:xfrm>
              <a:off x="7788382" y="5050996"/>
              <a:ext cx="369133" cy="73514"/>
            </a:xfrm>
            <a:prstGeom prst="ellipse">
              <a:avLst/>
            </a:prstGeom>
            <a:solidFill>
              <a:srgbClr val="6C63FF">
                <a:alpha val="20000"/>
              </a:srgbClr>
            </a:solidFill>
            <a:ln>
              <a:noFill/>
            </a:ln>
          </p:spPr>
          <p:txBody>
            <a:bodyPr anchor="ctr"/>
            <a:lstStyle/>
            <a:p>
              <a:pPr algn="ctr"/>
              <a:endParaRPr sz="1350"/>
            </a:p>
          </p:txBody>
        </p:sp>
        <p:sp>
          <p:nvSpPr>
            <p:cNvPr id="143" name="íş1ïḑe"/>
            <p:cNvSpPr/>
            <p:nvPr/>
          </p:nvSpPr>
          <p:spPr bwMode="auto">
            <a:xfrm>
              <a:off x="8587649" y="5196459"/>
              <a:ext cx="369133" cy="73514"/>
            </a:xfrm>
            <a:prstGeom prst="ellipse">
              <a:avLst/>
            </a:prstGeom>
            <a:solidFill>
              <a:srgbClr val="6C63FF">
                <a:alpha val="20000"/>
              </a:srgbClr>
            </a:solidFill>
            <a:ln>
              <a:noFill/>
            </a:ln>
          </p:spPr>
          <p:txBody>
            <a:bodyPr anchor="ctr"/>
            <a:lstStyle/>
            <a:p>
              <a:pPr algn="ctr"/>
              <a:endParaRPr sz="1350"/>
            </a:p>
          </p:txBody>
        </p:sp>
        <p:sp>
          <p:nvSpPr>
            <p:cNvPr id="144" name="ïśľíḋé"/>
            <p:cNvSpPr/>
            <p:nvPr/>
          </p:nvSpPr>
          <p:spPr bwMode="auto">
            <a:xfrm>
              <a:off x="7350428" y="5496771"/>
              <a:ext cx="369133" cy="73514"/>
            </a:xfrm>
            <a:prstGeom prst="ellipse">
              <a:avLst/>
            </a:prstGeom>
            <a:solidFill>
              <a:srgbClr val="6C63FF">
                <a:alpha val="20000"/>
              </a:srgbClr>
            </a:solidFill>
            <a:ln>
              <a:noFill/>
            </a:ln>
          </p:spPr>
          <p:txBody>
            <a:bodyPr anchor="ctr"/>
            <a:lstStyle/>
            <a:p>
              <a:pPr algn="ctr"/>
              <a:endParaRPr sz="1350"/>
            </a:p>
          </p:txBody>
        </p:sp>
        <p:sp>
          <p:nvSpPr>
            <p:cNvPr id="145" name="isḷïďé"/>
            <p:cNvSpPr/>
            <p:nvPr/>
          </p:nvSpPr>
          <p:spPr bwMode="auto">
            <a:xfrm>
              <a:off x="3865561" y="4042136"/>
              <a:ext cx="259644" cy="336287"/>
            </a:xfrm>
            <a:custGeom>
              <a:avLst/>
              <a:gdLst>
                <a:gd name="T0" fmla="*/ 90 w 182"/>
                <a:gd name="T1" fmla="*/ 0 h 236"/>
                <a:gd name="T2" fmla="*/ 77 w 182"/>
                <a:gd name="T3" fmla="*/ 95 h 236"/>
                <a:gd name="T4" fmla="*/ 14 w 182"/>
                <a:gd name="T5" fmla="*/ 236 h 236"/>
                <a:gd name="T6" fmla="*/ 130 w 182"/>
                <a:gd name="T7" fmla="*/ 129 h 236"/>
                <a:gd name="T8" fmla="*/ 90 w 182"/>
                <a:gd name="T9" fmla="*/ 0 h 236"/>
              </a:gdLst>
              <a:ahLst/>
              <a:cxnLst>
                <a:cxn ang="0">
                  <a:pos x="T0" y="T1"/>
                </a:cxn>
                <a:cxn ang="0">
                  <a:pos x="T2" y="T3"/>
                </a:cxn>
                <a:cxn ang="0">
                  <a:pos x="T4" y="T5"/>
                </a:cxn>
                <a:cxn ang="0">
                  <a:pos x="T6" y="T7"/>
                </a:cxn>
                <a:cxn ang="0">
                  <a:pos x="T8" y="T9"/>
                </a:cxn>
              </a:cxnLst>
              <a:rect l="0" t="0" r="r" b="b"/>
              <a:pathLst>
                <a:path w="182" h="236">
                  <a:moveTo>
                    <a:pt x="90" y="0"/>
                  </a:moveTo>
                  <a:cubicBezTo>
                    <a:pt x="90" y="0"/>
                    <a:pt x="119" y="38"/>
                    <a:pt x="77" y="95"/>
                  </a:cubicBezTo>
                  <a:cubicBezTo>
                    <a:pt x="35" y="152"/>
                    <a:pt x="0" y="201"/>
                    <a:pt x="14" y="236"/>
                  </a:cubicBezTo>
                  <a:cubicBezTo>
                    <a:pt x="14" y="236"/>
                    <a:pt x="78" y="130"/>
                    <a:pt x="130" y="129"/>
                  </a:cubicBezTo>
                  <a:cubicBezTo>
                    <a:pt x="182" y="127"/>
                    <a:pt x="147" y="64"/>
                    <a:pt x="90"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iśļïďé"/>
            <p:cNvSpPr/>
            <p:nvPr/>
          </p:nvSpPr>
          <p:spPr bwMode="auto">
            <a:xfrm>
              <a:off x="3885894" y="4042136"/>
              <a:ext cx="200208" cy="336287"/>
            </a:xfrm>
            <a:custGeom>
              <a:avLst/>
              <a:gdLst>
                <a:gd name="T0" fmla="*/ 140 w 140"/>
                <a:gd name="T1" fmla="*/ 115 h 236"/>
                <a:gd name="T2" fmla="*/ 116 w 140"/>
                <a:gd name="T3" fmla="*/ 129 h 236"/>
                <a:gd name="T4" fmla="*/ 0 w 140"/>
                <a:gd name="T5" fmla="*/ 236 h 236"/>
                <a:gd name="T6" fmla="*/ 0 w 140"/>
                <a:gd name="T7" fmla="*/ 236 h 236"/>
                <a:gd name="T8" fmla="*/ 0 w 140"/>
                <a:gd name="T9" fmla="*/ 236 h 236"/>
                <a:gd name="T10" fmla="*/ 0 w 140"/>
                <a:gd name="T11" fmla="*/ 236 h 236"/>
                <a:gd name="T12" fmla="*/ 116 w 140"/>
                <a:gd name="T13" fmla="*/ 129 h 236"/>
                <a:gd name="T14" fmla="*/ 140 w 140"/>
                <a:gd name="T15" fmla="*/ 115 h 236"/>
                <a:gd name="T16" fmla="*/ 81 w 140"/>
                <a:gd name="T17" fmla="*/ 10 h 236"/>
                <a:gd name="T18" fmla="*/ 82 w 140"/>
                <a:gd name="T19" fmla="*/ 12 h 236"/>
                <a:gd name="T20" fmla="*/ 82 w 140"/>
                <a:gd name="T21" fmla="*/ 12 h 236"/>
                <a:gd name="T22" fmla="*/ 81 w 140"/>
                <a:gd name="T23" fmla="*/ 10 h 236"/>
                <a:gd name="T24" fmla="*/ 76 w 140"/>
                <a:gd name="T25" fmla="*/ 0 h 236"/>
                <a:gd name="T26" fmla="*/ 79 w 140"/>
                <a:gd name="T27" fmla="*/ 5 h 236"/>
                <a:gd name="T28" fmla="*/ 76 w 140"/>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236">
                  <a:moveTo>
                    <a:pt x="140" y="115"/>
                  </a:moveTo>
                  <a:cubicBezTo>
                    <a:pt x="137" y="123"/>
                    <a:pt x="130" y="128"/>
                    <a:pt x="116" y="129"/>
                  </a:cubicBezTo>
                  <a:cubicBezTo>
                    <a:pt x="64" y="130"/>
                    <a:pt x="1" y="234"/>
                    <a:pt x="0" y="236"/>
                  </a:cubicBezTo>
                  <a:cubicBezTo>
                    <a:pt x="0" y="236"/>
                    <a:pt x="0" y="236"/>
                    <a:pt x="0" y="236"/>
                  </a:cubicBezTo>
                  <a:cubicBezTo>
                    <a:pt x="0" y="236"/>
                    <a:pt x="0" y="236"/>
                    <a:pt x="0" y="236"/>
                  </a:cubicBezTo>
                  <a:cubicBezTo>
                    <a:pt x="0" y="236"/>
                    <a:pt x="0" y="236"/>
                    <a:pt x="0" y="236"/>
                  </a:cubicBezTo>
                  <a:cubicBezTo>
                    <a:pt x="0" y="236"/>
                    <a:pt x="64" y="130"/>
                    <a:pt x="116" y="129"/>
                  </a:cubicBezTo>
                  <a:cubicBezTo>
                    <a:pt x="130" y="128"/>
                    <a:pt x="137" y="124"/>
                    <a:pt x="140" y="115"/>
                  </a:cubicBezTo>
                  <a:moveTo>
                    <a:pt x="81" y="10"/>
                  </a:moveTo>
                  <a:cubicBezTo>
                    <a:pt x="82" y="11"/>
                    <a:pt x="82" y="11"/>
                    <a:pt x="82" y="12"/>
                  </a:cubicBezTo>
                  <a:cubicBezTo>
                    <a:pt x="82" y="12"/>
                    <a:pt x="82" y="12"/>
                    <a:pt x="82" y="12"/>
                  </a:cubicBezTo>
                  <a:cubicBezTo>
                    <a:pt x="82" y="11"/>
                    <a:pt x="82" y="11"/>
                    <a:pt x="81" y="10"/>
                  </a:cubicBezTo>
                  <a:moveTo>
                    <a:pt x="76" y="0"/>
                  </a:moveTo>
                  <a:cubicBezTo>
                    <a:pt x="77" y="2"/>
                    <a:pt x="78" y="3"/>
                    <a:pt x="79" y="5"/>
                  </a:cubicBezTo>
                  <a:cubicBezTo>
                    <a:pt x="77" y="2"/>
                    <a:pt x="76" y="0"/>
                    <a:pt x="7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7" name="ïṧlïḍe"/>
            <p:cNvSpPr/>
            <p:nvPr/>
          </p:nvSpPr>
          <p:spPr bwMode="auto">
            <a:xfrm>
              <a:off x="3885894" y="4042136"/>
              <a:ext cx="228362" cy="336287"/>
            </a:xfrm>
            <a:custGeom>
              <a:avLst/>
              <a:gdLst>
                <a:gd name="T0" fmla="*/ 76 w 160"/>
                <a:gd name="T1" fmla="*/ 0 h 236"/>
                <a:gd name="T2" fmla="*/ 76 w 160"/>
                <a:gd name="T3" fmla="*/ 0 h 236"/>
                <a:gd name="T4" fmla="*/ 79 w 160"/>
                <a:gd name="T5" fmla="*/ 5 h 236"/>
                <a:gd name="T6" fmla="*/ 81 w 160"/>
                <a:gd name="T7" fmla="*/ 10 h 236"/>
                <a:gd name="T8" fmla="*/ 82 w 160"/>
                <a:gd name="T9" fmla="*/ 12 h 236"/>
                <a:gd name="T10" fmla="*/ 111 w 160"/>
                <a:gd name="T11" fmla="*/ 129 h 236"/>
                <a:gd name="T12" fmla="*/ 3 w 160"/>
                <a:gd name="T13" fmla="*/ 225 h 236"/>
                <a:gd name="T14" fmla="*/ 0 w 160"/>
                <a:gd name="T15" fmla="*/ 236 h 236"/>
                <a:gd name="T16" fmla="*/ 0 w 160"/>
                <a:gd name="T17" fmla="*/ 236 h 236"/>
                <a:gd name="T18" fmla="*/ 116 w 160"/>
                <a:gd name="T19" fmla="*/ 129 h 236"/>
                <a:gd name="T20" fmla="*/ 140 w 160"/>
                <a:gd name="T21" fmla="*/ 115 h 236"/>
                <a:gd name="T22" fmla="*/ 77 w 160"/>
                <a:gd name="T23" fmla="*/ 1 h 236"/>
                <a:gd name="T24" fmla="*/ 76 w 160"/>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6">
                  <a:moveTo>
                    <a:pt x="76" y="0"/>
                  </a:moveTo>
                  <a:cubicBezTo>
                    <a:pt x="76" y="0"/>
                    <a:pt x="76" y="0"/>
                    <a:pt x="76" y="0"/>
                  </a:cubicBezTo>
                  <a:cubicBezTo>
                    <a:pt x="76" y="0"/>
                    <a:pt x="77" y="2"/>
                    <a:pt x="79" y="5"/>
                  </a:cubicBezTo>
                  <a:cubicBezTo>
                    <a:pt x="80" y="6"/>
                    <a:pt x="81" y="8"/>
                    <a:pt x="81" y="10"/>
                  </a:cubicBezTo>
                  <a:cubicBezTo>
                    <a:pt x="82" y="11"/>
                    <a:pt x="82" y="11"/>
                    <a:pt x="82" y="12"/>
                  </a:cubicBezTo>
                  <a:cubicBezTo>
                    <a:pt x="133" y="72"/>
                    <a:pt x="160" y="127"/>
                    <a:pt x="111" y="129"/>
                  </a:cubicBezTo>
                  <a:cubicBezTo>
                    <a:pt x="70" y="130"/>
                    <a:pt x="21" y="197"/>
                    <a:pt x="3" y="225"/>
                  </a:cubicBezTo>
                  <a:cubicBezTo>
                    <a:pt x="2" y="229"/>
                    <a:pt x="1" y="232"/>
                    <a:pt x="0" y="236"/>
                  </a:cubicBezTo>
                  <a:cubicBezTo>
                    <a:pt x="0" y="236"/>
                    <a:pt x="0" y="236"/>
                    <a:pt x="0" y="236"/>
                  </a:cubicBezTo>
                  <a:cubicBezTo>
                    <a:pt x="1" y="234"/>
                    <a:pt x="64" y="130"/>
                    <a:pt x="116" y="129"/>
                  </a:cubicBezTo>
                  <a:cubicBezTo>
                    <a:pt x="130" y="128"/>
                    <a:pt x="137" y="123"/>
                    <a:pt x="140" y="115"/>
                  </a:cubicBezTo>
                  <a:cubicBezTo>
                    <a:pt x="148" y="93"/>
                    <a:pt x="118" y="47"/>
                    <a:pt x="77" y="1"/>
                  </a:cubicBezTo>
                  <a:cubicBezTo>
                    <a:pt x="77" y="1"/>
                    <a:pt x="77" y="0"/>
                    <a:pt x="7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8" name="iṡľíḓê"/>
            <p:cNvSpPr/>
            <p:nvPr/>
          </p:nvSpPr>
          <p:spPr bwMode="auto">
            <a:xfrm>
              <a:off x="4061076" y="4092188"/>
              <a:ext cx="10949" cy="51617"/>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íšļîḍe"/>
            <p:cNvSpPr/>
            <p:nvPr/>
          </p:nvSpPr>
          <p:spPr bwMode="auto">
            <a:xfrm>
              <a:off x="4064204" y="4115650"/>
              <a:ext cx="50052" cy="32847"/>
            </a:xfrm>
            <a:custGeom>
              <a:avLst/>
              <a:gdLst>
                <a:gd name="T0" fmla="*/ 24 w 35"/>
                <a:gd name="T1" fmla="*/ 12 h 23"/>
                <a:gd name="T2" fmla="*/ 1 w 35"/>
                <a:gd name="T3" fmla="*/ 21 h 23"/>
                <a:gd name="T4" fmla="*/ 20 w 35"/>
                <a:gd name="T5" fmla="*/ 7 h 23"/>
                <a:gd name="T6" fmla="*/ 28 w 35"/>
                <a:gd name="T7" fmla="*/ 7 h 23"/>
                <a:gd name="T8" fmla="*/ 24 w 35"/>
                <a:gd name="T9" fmla="*/ 12 h 23"/>
              </a:gdLst>
              <a:ahLst/>
              <a:cxnLst>
                <a:cxn ang="0">
                  <a:pos x="T0" y="T1"/>
                </a:cxn>
                <a:cxn ang="0">
                  <a:pos x="T2" y="T3"/>
                </a:cxn>
                <a:cxn ang="0">
                  <a:pos x="T4" y="T5"/>
                </a:cxn>
                <a:cxn ang="0">
                  <a:pos x="T6" y="T7"/>
                </a:cxn>
                <a:cxn ang="0">
                  <a:pos x="T8" y="T9"/>
                </a:cxn>
              </a:cxnLst>
              <a:rect l="0" t="0" r="r" b="b"/>
              <a:pathLst>
                <a:path w="35" h="23">
                  <a:moveTo>
                    <a:pt x="24" y="12"/>
                  </a:moveTo>
                  <a:cubicBezTo>
                    <a:pt x="12" y="19"/>
                    <a:pt x="2" y="23"/>
                    <a:pt x="1" y="21"/>
                  </a:cubicBezTo>
                  <a:cubicBezTo>
                    <a:pt x="0" y="19"/>
                    <a:pt x="9" y="13"/>
                    <a:pt x="20" y="7"/>
                  </a:cubicBezTo>
                  <a:cubicBezTo>
                    <a:pt x="32" y="0"/>
                    <a:pt x="27" y="5"/>
                    <a:pt x="28" y="7"/>
                  </a:cubicBezTo>
                  <a:cubicBezTo>
                    <a:pt x="29" y="8"/>
                    <a:pt x="35" y="6"/>
                    <a:pt x="24"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0" name="î$ļiďè"/>
            <p:cNvSpPr/>
            <p:nvPr/>
          </p:nvSpPr>
          <p:spPr bwMode="auto">
            <a:xfrm>
              <a:off x="3645019" y="4042136"/>
              <a:ext cx="259644" cy="336287"/>
            </a:xfrm>
            <a:custGeom>
              <a:avLst/>
              <a:gdLst>
                <a:gd name="T0" fmla="*/ 91 w 182"/>
                <a:gd name="T1" fmla="*/ 0 h 236"/>
                <a:gd name="T2" fmla="*/ 105 w 182"/>
                <a:gd name="T3" fmla="*/ 95 h 236"/>
                <a:gd name="T4" fmla="*/ 168 w 182"/>
                <a:gd name="T5" fmla="*/ 236 h 236"/>
                <a:gd name="T6" fmla="*/ 52 w 182"/>
                <a:gd name="T7" fmla="*/ 129 h 236"/>
                <a:gd name="T8" fmla="*/ 91 w 182"/>
                <a:gd name="T9" fmla="*/ 0 h 236"/>
              </a:gdLst>
              <a:ahLst/>
              <a:cxnLst>
                <a:cxn ang="0">
                  <a:pos x="T0" y="T1"/>
                </a:cxn>
                <a:cxn ang="0">
                  <a:pos x="T2" y="T3"/>
                </a:cxn>
                <a:cxn ang="0">
                  <a:pos x="T4" y="T5"/>
                </a:cxn>
                <a:cxn ang="0">
                  <a:pos x="T6" y="T7"/>
                </a:cxn>
                <a:cxn ang="0">
                  <a:pos x="T8" y="T9"/>
                </a:cxn>
              </a:cxnLst>
              <a:rect l="0" t="0" r="r" b="b"/>
              <a:pathLst>
                <a:path w="182" h="236">
                  <a:moveTo>
                    <a:pt x="91" y="0"/>
                  </a:moveTo>
                  <a:cubicBezTo>
                    <a:pt x="91" y="0"/>
                    <a:pt x="62" y="38"/>
                    <a:pt x="105" y="95"/>
                  </a:cubicBezTo>
                  <a:cubicBezTo>
                    <a:pt x="147" y="152"/>
                    <a:pt x="182" y="201"/>
                    <a:pt x="168" y="236"/>
                  </a:cubicBezTo>
                  <a:cubicBezTo>
                    <a:pt x="168" y="236"/>
                    <a:pt x="104" y="130"/>
                    <a:pt x="52" y="129"/>
                  </a:cubicBezTo>
                  <a:cubicBezTo>
                    <a:pt x="0" y="127"/>
                    <a:pt x="34" y="64"/>
                    <a:pt x="91"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1" name="iśḷïḍe"/>
            <p:cNvSpPr/>
            <p:nvPr/>
          </p:nvSpPr>
          <p:spPr bwMode="auto">
            <a:xfrm>
              <a:off x="3676302" y="4042136"/>
              <a:ext cx="209593" cy="336287"/>
            </a:xfrm>
            <a:custGeom>
              <a:avLst/>
              <a:gdLst>
                <a:gd name="T0" fmla="*/ 7 w 146"/>
                <a:gd name="T1" fmla="*/ 92 h 236"/>
                <a:gd name="T2" fmla="*/ 30 w 146"/>
                <a:gd name="T3" fmla="*/ 129 h 236"/>
                <a:gd name="T4" fmla="*/ 146 w 146"/>
                <a:gd name="T5" fmla="*/ 236 h 236"/>
                <a:gd name="T6" fmla="*/ 146 w 146"/>
                <a:gd name="T7" fmla="*/ 236 h 236"/>
                <a:gd name="T8" fmla="*/ 30 w 146"/>
                <a:gd name="T9" fmla="*/ 129 h 236"/>
                <a:gd name="T10" fmla="*/ 7 w 146"/>
                <a:gd name="T11" fmla="*/ 92 h 236"/>
                <a:gd name="T12" fmla="*/ 64 w 146"/>
                <a:gd name="T13" fmla="*/ 10 h 236"/>
                <a:gd name="T14" fmla="*/ 63 w 146"/>
                <a:gd name="T15" fmla="*/ 12 h 236"/>
                <a:gd name="T16" fmla="*/ 64 w 146"/>
                <a:gd name="T17" fmla="*/ 12 h 236"/>
                <a:gd name="T18" fmla="*/ 64 w 146"/>
                <a:gd name="T19" fmla="*/ 10 h 236"/>
                <a:gd name="T20" fmla="*/ 69 w 146"/>
                <a:gd name="T21" fmla="*/ 0 h 236"/>
                <a:gd name="T22" fmla="*/ 67 w 146"/>
                <a:gd name="T23" fmla="*/ 5 h 236"/>
                <a:gd name="T24" fmla="*/ 69 w 146"/>
                <a:gd name="T25" fmla="*/ 0 h 236"/>
                <a:gd name="T26" fmla="*/ 69 w 146"/>
                <a:gd name="T27" fmla="*/ 0 h 236"/>
                <a:gd name="T28" fmla="*/ 69 w 146"/>
                <a:gd name="T29" fmla="*/ 1 h 236"/>
                <a:gd name="T30" fmla="*/ 69 w 146"/>
                <a:gd name="T31" fmla="*/ 0 h 236"/>
                <a:gd name="T32" fmla="*/ 69 w 146"/>
                <a:gd name="T3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36">
                  <a:moveTo>
                    <a:pt x="7" y="92"/>
                  </a:moveTo>
                  <a:cubicBezTo>
                    <a:pt x="0" y="114"/>
                    <a:pt x="5" y="128"/>
                    <a:pt x="30" y="129"/>
                  </a:cubicBezTo>
                  <a:cubicBezTo>
                    <a:pt x="82" y="130"/>
                    <a:pt x="146" y="236"/>
                    <a:pt x="146" y="236"/>
                  </a:cubicBezTo>
                  <a:cubicBezTo>
                    <a:pt x="146" y="236"/>
                    <a:pt x="146" y="236"/>
                    <a:pt x="146" y="236"/>
                  </a:cubicBezTo>
                  <a:cubicBezTo>
                    <a:pt x="141" y="229"/>
                    <a:pt x="80" y="130"/>
                    <a:pt x="30" y="129"/>
                  </a:cubicBezTo>
                  <a:cubicBezTo>
                    <a:pt x="5" y="128"/>
                    <a:pt x="0" y="114"/>
                    <a:pt x="7" y="92"/>
                  </a:cubicBezTo>
                  <a:moveTo>
                    <a:pt x="64" y="10"/>
                  </a:moveTo>
                  <a:cubicBezTo>
                    <a:pt x="64" y="11"/>
                    <a:pt x="64" y="11"/>
                    <a:pt x="63" y="12"/>
                  </a:cubicBezTo>
                  <a:cubicBezTo>
                    <a:pt x="63" y="12"/>
                    <a:pt x="63" y="12"/>
                    <a:pt x="64" y="12"/>
                  </a:cubicBezTo>
                  <a:cubicBezTo>
                    <a:pt x="64" y="11"/>
                    <a:pt x="64" y="11"/>
                    <a:pt x="64" y="10"/>
                  </a:cubicBezTo>
                  <a:moveTo>
                    <a:pt x="69" y="0"/>
                  </a:moveTo>
                  <a:cubicBezTo>
                    <a:pt x="69" y="0"/>
                    <a:pt x="68" y="2"/>
                    <a:pt x="67" y="5"/>
                  </a:cubicBezTo>
                  <a:cubicBezTo>
                    <a:pt x="68" y="3"/>
                    <a:pt x="68" y="2"/>
                    <a:pt x="69" y="0"/>
                  </a:cubicBezTo>
                  <a:moveTo>
                    <a:pt x="69" y="0"/>
                  </a:moveTo>
                  <a:cubicBezTo>
                    <a:pt x="69" y="1"/>
                    <a:pt x="69" y="1"/>
                    <a:pt x="69" y="1"/>
                  </a:cubicBezTo>
                  <a:cubicBezTo>
                    <a:pt x="69" y="1"/>
                    <a:pt x="69" y="1"/>
                    <a:pt x="69" y="0"/>
                  </a:cubicBezTo>
                  <a:cubicBezTo>
                    <a:pt x="69" y="0"/>
                    <a:pt x="69" y="0"/>
                    <a:pt x="6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iṥ1ídé"/>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ïšḷíḍê"/>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4" name="iŝľîḍê"/>
            <p:cNvSpPr/>
            <p:nvPr/>
          </p:nvSpPr>
          <p:spPr bwMode="auto">
            <a:xfrm>
              <a:off x="3655969" y="4042136"/>
              <a:ext cx="231490" cy="336287"/>
            </a:xfrm>
            <a:custGeom>
              <a:avLst/>
              <a:gdLst>
                <a:gd name="T0" fmla="*/ 83 w 161"/>
                <a:gd name="T1" fmla="*/ 0 h 236"/>
                <a:gd name="T2" fmla="*/ 83 w 161"/>
                <a:gd name="T3" fmla="*/ 1 h 236"/>
                <a:gd name="T4" fmla="*/ 21 w 161"/>
                <a:gd name="T5" fmla="*/ 92 h 236"/>
                <a:gd name="T6" fmla="*/ 44 w 161"/>
                <a:gd name="T7" fmla="*/ 129 h 236"/>
                <a:gd name="T8" fmla="*/ 160 w 161"/>
                <a:gd name="T9" fmla="*/ 236 h 236"/>
                <a:gd name="T10" fmla="*/ 160 w 161"/>
                <a:gd name="T11" fmla="*/ 236 h 236"/>
                <a:gd name="T12" fmla="*/ 160 w 161"/>
                <a:gd name="T13" fmla="*/ 236 h 236"/>
                <a:gd name="T14" fmla="*/ 160 w 161"/>
                <a:gd name="T15" fmla="*/ 236 h 236"/>
                <a:gd name="T16" fmla="*/ 161 w 161"/>
                <a:gd name="T17" fmla="*/ 232 h 236"/>
                <a:gd name="T18" fmla="*/ 49 w 161"/>
                <a:gd name="T19" fmla="*/ 129 h 236"/>
                <a:gd name="T20" fmla="*/ 77 w 161"/>
                <a:gd name="T21" fmla="*/ 12 h 236"/>
                <a:gd name="T22" fmla="*/ 78 w 161"/>
                <a:gd name="T23" fmla="*/ 10 h 236"/>
                <a:gd name="T24" fmla="*/ 81 w 161"/>
                <a:gd name="T25" fmla="*/ 5 h 236"/>
                <a:gd name="T26" fmla="*/ 83 w 161"/>
                <a:gd name="T27" fmla="*/ 0 h 236"/>
                <a:gd name="T28" fmla="*/ 83 w 161"/>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36">
                  <a:moveTo>
                    <a:pt x="83" y="0"/>
                  </a:moveTo>
                  <a:cubicBezTo>
                    <a:pt x="83" y="1"/>
                    <a:pt x="83" y="1"/>
                    <a:pt x="83" y="1"/>
                  </a:cubicBezTo>
                  <a:cubicBezTo>
                    <a:pt x="53" y="35"/>
                    <a:pt x="29" y="68"/>
                    <a:pt x="21" y="92"/>
                  </a:cubicBezTo>
                  <a:cubicBezTo>
                    <a:pt x="14" y="114"/>
                    <a:pt x="19" y="128"/>
                    <a:pt x="44" y="129"/>
                  </a:cubicBezTo>
                  <a:cubicBezTo>
                    <a:pt x="94" y="130"/>
                    <a:pt x="155" y="229"/>
                    <a:pt x="160" y="236"/>
                  </a:cubicBezTo>
                  <a:cubicBezTo>
                    <a:pt x="160" y="236"/>
                    <a:pt x="160" y="236"/>
                    <a:pt x="160" y="236"/>
                  </a:cubicBezTo>
                  <a:cubicBezTo>
                    <a:pt x="160" y="236"/>
                    <a:pt x="160" y="236"/>
                    <a:pt x="160" y="236"/>
                  </a:cubicBezTo>
                  <a:cubicBezTo>
                    <a:pt x="160" y="236"/>
                    <a:pt x="160" y="236"/>
                    <a:pt x="160" y="236"/>
                  </a:cubicBezTo>
                  <a:cubicBezTo>
                    <a:pt x="161" y="234"/>
                    <a:pt x="161" y="233"/>
                    <a:pt x="161" y="232"/>
                  </a:cubicBezTo>
                  <a:cubicBezTo>
                    <a:pt x="149" y="211"/>
                    <a:pt x="94" y="130"/>
                    <a:pt x="49" y="129"/>
                  </a:cubicBezTo>
                  <a:cubicBezTo>
                    <a:pt x="0" y="127"/>
                    <a:pt x="27" y="72"/>
                    <a:pt x="77" y="12"/>
                  </a:cubicBezTo>
                  <a:cubicBezTo>
                    <a:pt x="78" y="11"/>
                    <a:pt x="78" y="11"/>
                    <a:pt x="78" y="10"/>
                  </a:cubicBezTo>
                  <a:cubicBezTo>
                    <a:pt x="79" y="8"/>
                    <a:pt x="80" y="6"/>
                    <a:pt x="81" y="5"/>
                  </a:cubicBezTo>
                  <a:cubicBezTo>
                    <a:pt x="82" y="2"/>
                    <a:pt x="83" y="0"/>
                    <a:pt x="83" y="0"/>
                  </a:cubicBezTo>
                  <a:cubicBezTo>
                    <a:pt x="83" y="0"/>
                    <a:pt x="83" y="0"/>
                    <a:pt x="83"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5" name="ïṣḻíḋê"/>
            <p:cNvSpPr/>
            <p:nvPr/>
          </p:nvSpPr>
          <p:spPr bwMode="auto">
            <a:xfrm>
              <a:off x="3699764" y="4092188"/>
              <a:ext cx="7821" cy="51617"/>
            </a:xfrm>
            <a:custGeom>
              <a:avLst/>
              <a:gdLst>
                <a:gd name="T0" fmla="*/ 0 w 6"/>
                <a:gd name="T1" fmla="*/ 13 h 37"/>
                <a:gd name="T2" fmla="*/ 3 w 6"/>
                <a:gd name="T3" fmla="*/ 37 h 37"/>
                <a:gd name="T4" fmla="*/ 6 w 6"/>
                <a:gd name="T5" fmla="*/ 13 h 37"/>
                <a:gd name="T6" fmla="*/ 3 w 6"/>
                <a:gd name="T7" fmla="*/ 6 h 37"/>
                <a:gd name="T8" fmla="*/ 0 w 6"/>
                <a:gd name="T9" fmla="*/ 13 h 37"/>
              </a:gdLst>
              <a:ahLst/>
              <a:cxnLst>
                <a:cxn ang="0">
                  <a:pos x="T0" y="T1"/>
                </a:cxn>
                <a:cxn ang="0">
                  <a:pos x="T2" y="T3"/>
                </a:cxn>
                <a:cxn ang="0">
                  <a:pos x="T4" y="T5"/>
                </a:cxn>
                <a:cxn ang="0">
                  <a:pos x="T6" y="T7"/>
                </a:cxn>
                <a:cxn ang="0">
                  <a:pos x="T8" y="T9"/>
                </a:cxn>
              </a:cxnLst>
              <a:rect l="0" t="0" r="r" b="b"/>
              <a:pathLst>
                <a:path w="6" h="37">
                  <a:moveTo>
                    <a:pt x="0" y="13"/>
                  </a:moveTo>
                  <a:cubicBezTo>
                    <a:pt x="0" y="27"/>
                    <a:pt x="1" y="37"/>
                    <a:pt x="3" y="37"/>
                  </a:cubicBezTo>
                  <a:cubicBezTo>
                    <a:pt x="5" y="37"/>
                    <a:pt x="6" y="27"/>
                    <a:pt x="6" y="13"/>
                  </a:cubicBezTo>
                  <a:cubicBezTo>
                    <a:pt x="6" y="0"/>
                    <a:pt x="4" y="6"/>
                    <a:pt x="3" y="6"/>
                  </a:cubicBezTo>
                  <a:cubicBezTo>
                    <a:pt x="1" y="6"/>
                    <a:pt x="0" y="0"/>
                    <a:pt x="0" y="13"/>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6" name="iṧḻiḓe"/>
            <p:cNvSpPr/>
            <p:nvPr/>
          </p:nvSpPr>
          <p:spPr bwMode="auto">
            <a:xfrm>
              <a:off x="3654404" y="4115650"/>
              <a:ext cx="51617" cy="32847"/>
            </a:xfrm>
            <a:custGeom>
              <a:avLst/>
              <a:gdLst>
                <a:gd name="T0" fmla="*/ 12 w 36"/>
                <a:gd name="T1" fmla="*/ 12 h 23"/>
                <a:gd name="T2" fmla="*/ 35 w 36"/>
                <a:gd name="T3" fmla="*/ 21 h 23"/>
                <a:gd name="T4" fmla="*/ 15 w 36"/>
                <a:gd name="T5" fmla="*/ 7 h 23"/>
                <a:gd name="T6" fmla="*/ 7 w 36"/>
                <a:gd name="T7" fmla="*/ 7 h 23"/>
                <a:gd name="T8" fmla="*/ 12 w 36"/>
                <a:gd name="T9" fmla="*/ 12 h 23"/>
              </a:gdLst>
              <a:ahLst/>
              <a:cxnLst>
                <a:cxn ang="0">
                  <a:pos x="T0" y="T1"/>
                </a:cxn>
                <a:cxn ang="0">
                  <a:pos x="T2" y="T3"/>
                </a:cxn>
                <a:cxn ang="0">
                  <a:pos x="T4" y="T5"/>
                </a:cxn>
                <a:cxn ang="0">
                  <a:pos x="T6" y="T7"/>
                </a:cxn>
                <a:cxn ang="0">
                  <a:pos x="T8" y="T9"/>
                </a:cxn>
              </a:cxnLst>
              <a:rect l="0" t="0" r="r" b="b"/>
              <a:pathLst>
                <a:path w="36" h="23">
                  <a:moveTo>
                    <a:pt x="12" y="12"/>
                  </a:moveTo>
                  <a:cubicBezTo>
                    <a:pt x="24" y="19"/>
                    <a:pt x="34" y="23"/>
                    <a:pt x="35" y="21"/>
                  </a:cubicBezTo>
                  <a:cubicBezTo>
                    <a:pt x="36" y="19"/>
                    <a:pt x="27" y="13"/>
                    <a:pt x="15" y="7"/>
                  </a:cubicBezTo>
                  <a:cubicBezTo>
                    <a:pt x="4" y="0"/>
                    <a:pt x="8" y="5"/>
                    <a:pt x="7" y="7"/>
                  </a:cubicBezTo>
                  <a:cubicBezTo>
                    <a:pt x="6" y="8"/>
                    <a:pt x="0" y="6"/>
                    <a:pt x="12"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7" name="ísḻíḋe"/>
            <p:cNvSpPr/>
            <p:nvPr/>
          </p:nvSpPr>
          <p:spPr bwMode="auto">
            <a:xfrm>
              <a:off x="3451068" y="4661529"/>
              <a:ext cx="866524" cy="132951"/>
            </a:xfrm>
            <a:prstGeom prst="ellipse">
              <a:avLst/>
            </a:prstGeom>
            <a:solidFill>
              <a:srgbClr val="6C63FF">
                <a:alpha val="20000"/>
              </a:srgbClr>
            </a:solidFill>
            <a:ln>
              <a:noFill/>
            </a:ln>
          </p:spPr>
          <p:txBody>
            <a:bodyPr anchor="ctr"/>
            <a:lstStyle/>
            <a:p>
              <a:pPr algn="ctr"/>
              <a:endParaRPr sz="1350"/>
            </a:p>
          </p:txBody>
        </p:sp>
        <p:sp>
          <p:nvSpPr>
            <p:cNvPr id="158" name="ïSḷïḓè"/>
            <p:cNvSpPr/>
            <p:nvPr/>
          </p:nvSpPr>
          <p:spPr bwMode="auto">
            <a:xfrm>
              <a:off x="3660661" y="4281447"/>
              <a:ext cx="448904" cy="447339"/>
            </a:xfrm>
            <a:custGeom>
              <a:avLst/>
              <a:gdLst>
                <a:gd name="T0" fmla="*/ 313 w 314"/>
                <a:gd name="T1" fmla="*/ 17 h 313"/>
                <a:gd name="T2" fmla="*/ 311 w 314"/>
                <a:gd name="T3" fmla="*/ 29 h 313"/>
                <a:gd name="T4" fmla="*/ 309 w 314"/>
                <a:gd name="T5" fmla="*/ 46 h 313"/>
                <a:gd name="T6" fmla="*/ 308 w 314"/>
                <a:gd name="T7" fmla="*/ 53 h 313"/>
                <a:gd name="T8" fmla="*/ 306 w 314"/>
                <a:gd name="T9" fmla="*/ 70 h 313"/>
                <a:gd name="T10" fmla="*/ 305 w 314"/>
                <a:gd name="T11" fmla="*/ 77 h 313"/>
                <a:gd name="T12" fmla="*/ 303 w 314"/>
                <a:gd name="T13" fmla="*/ 93 h 313"/>
                <a:gd name="T14" fmla="*/ 280 w 314"/>
                <a:gd name="T15" fmla="*/ 283 h 313"/>
                <a:gd name="T16" fmla="*/ 217 w 314"/>
                <a:gd name="T17" fmla="*/ 313 h 313"/>
                <a:gd name="T18" fmla="*/ 97 w 314"/>
                <a:gd name="T19" fmla="*/ 313 h 313"/>
                <a:gd name="T20" fmla="*/ 34 w 314"/>
                <a:gd name="T21" fmla="*/ 283 h 313"/>
                <a:gd name="T22" fmla="*/ 11 w 314"/>
                <a:gd name="T23" fmla="*/ 93 h 313"/>
                <a:gd name="T24" fmla="*/ 9 w 314"/>
                <a:gd name="T25" fmla="*/ 77 h 313"/>
                <a:gd name="T26" fmla="*/ 8 w 314"/>
                <a:gd name="T27" fmla="*/ 70 h 313"/>
                <a:gd name="T28" fmla="*/ 6 w 314"/>
                <a:gd name="T29" fmla="*/ 53 h 313"/>
                <a:gd name="T30" fmla="*/ 5 w 314"/>
                <a:gd name="T31" fmla="*/ 46 h 313"/>
                <a:gd name="T32" fmla="*/ 3 w 314"/>
                <a:gd name="T33" fmla="*/ 29 h 313"/>
                <a:gd name="T34" fmla="*/ 1 w 314"/>
                <a:gd name="T35" fmla="*/ 17 h 313"/>
                <a:gd name="T36" fmla="*/ 34 w 314"/>
                <a:gd name="T37" fmla="*/ 0 h 313"/>
                <a:gd name="T38" fmla="*/ 280 w 314"/>
                <a:gd name="T39" fmla="*/ 0 h 313"/>
                <a:gd name="T40" fmla="*/ 313 w 314"/>
                <a:gd name="T41" fmla="*/ 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313">
                  <a:moveTo>
                    <a:pt x="313" y="17"/>
                  </a:moveTo>
                  <a:cubicBezTo>
                    <a:pt x="311" y="29"/>
                    <a:pt x="311" y="29"/>
                    <a:pt x="311" y="29"/>
                  </a:cubicBezTo>
                  <a:cubicBezTo>
                    <a:pt x="309" y="46"/>
                    <a:pt x="309" y="46"/>
                    <a:pt x="309" y="46"/>
                  </a:cubicBezTo>
                  <a:cubicBezTo>
                    <a:pt x="308" y="53"/>
                    <a:pt x="308" y="53"/>
                    <a:pt x="308" y="53"/>
                  </a:cubicBezTo>
                  <a:cubicBezTo>
                    <a:pt x="306" y="70"/>
                    <a:pt x="306" y="70"/>
                    <a:pt x="306" y="70"/>
                  </a:cubicBezTo>
                  <a:cubicBezTo>
                    <a:pt x="305" y="77"/>
                    <a:pt x="305" y="77"/>
                    <a:pt x="305" y="77"/>
                  </a:cubicBezTo>
                  <a:cubicBezTo>
                    <a:pt x="303" y="93"/>
                    <a:pt x="303" y="93"/>
                    <a:pt x="303" y="93"/>
                  </a:cubicBezTo>
                  <a:cubicBezTo>
                    <a:pt x="280" y="283"/>
                    <a:pt x="280" y="283"/>
                    <a:pt x="280" y="283"/>
                  </a:cubicBezTo>
                  <a:cubicBezTo>
                    <a:pt x="278" y="300"/>
                    <a:pt x="250" y="313"/>
                    <a:pt x="217" y="313"/>
                  </a:cubicBezTo>
                  <a:cubicBezTo>
                    <a:pt x="97" y="313"/>
                    <a:pt x="97" y="313"/>
                    <a:pt x="97" y="313"/>
                  </a:cubicBezTo>
                  <a:cubicBezTo>
                    <a:pt x="63" y="313"/>
                    <a:pt x="36" y="300"/>
                    <a:pt x="34" y="283"/>
                  </a:cubicBezTo>
                  <a:cubicBezTo>
                    <a:pt x="11" y="93"/>
                    <a:pt x="11" y="93"/>
                    <a:pt x="11" y="93"/>
                  </a:cubicBezTo>
                  <a:cubicBezTo>
                    <a:pt x="9" y="77"/>
                    <a:pt x="9" y="77"/>
                    <a:pt x="9" y="77"/>
                  </a:cubicBezTo>
                  <a:cubicBezTo>
                    <a:pt x="8" y="70"/>
                    <a:pt x="8" y="70"/>
                    <a:pt x="8" y="70"/>
                  </a:cubicBezTo>
                  <a:cubicBezTo>
                    <a:pt x="6" y="53"/>
                    <a:pt x="6" y="53"/>
                    <a:pt x="6" y="53"/>
                  </a:cubicBezTo>
                  <a:cubicBezTo>
                    <a:pt x="5" y="46"/>
                    <a:pt x="5" y="46"/>
                    <a:pt x="5" y="46"/>
                  </a:cubicBezTo>
                  <a:cubicBezTo>
                    <a:pt x="3" y="29"/>
                    <a:pt x="3" y="29"/>
                    <a:pt x="3" y="29"/>
                  </a:cubicBezTo>
                  <a:cubicBezTo>
                    <a:pt x="1" y="17"/>
                    <a:pt x="1" y="17"/>
                    <a:pt x="1" y="17"/>
                  </a:cubicBezTo>
                  <a:cubicBezTo>
                    <a:pt x="0" y="8"/>
                    <a:pt x="15" y="0"/>
                    <a:pt x="34" y="0"/>
                  </a:cubicBezTo>
                  <a:cubicBezTo>
                    <a:pt x="280" y="0"/>
                    <a:pt x="280" y="0"/>
                    <a:pt x="280" y="0"/>
                  </a:cubicBezTo>
                  <a:cubicBezTo>
                    <a:pt x="299" y="0"/>
                    <a:pt x="314" y="8"/>
                    <a:pt x="313" y="17"/>
                  </a:cubicBezTo>
                  <a:close/>
                </a:path>
              </a:pathLst>
            </a:custGeom>
            <a:solidFill>
              <a:srgbClr val="6561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9" name="íśḷîďe"/>
            <p:cNvSpPr/>
            <p:nvPr/>
          </p:nvSpPr>
          <p:spPr bwMode="auto">
            <a:xfrm>
              <a:off x="3665353" y="4323678"/>
              <a:ext cx="441083" cy="23462"/>
            </a:xfrm>
            <a:custGeom>
              <a:avLst/>
              <a:gdLst>
                <a:gd name="T0" fmla="*/ 282 w 282"/>
                <a:gd name="T1" fmla="*/ 0 h 15"/>
                <a:gd name="T2" fmla="*/ 280 w 282"/>
                <a:gd name="T3" fmla="*/ 15 h 15"/>
                <a:gd name="T4" fmla="*/ 1 w 282"/>
                <a:gd name="T5" fmla="*/ 15 h 15"/>
                <a:gd name="T6" fmla="*/ 0 w 282"/>
                <a:gd name="T7" fmla="*/ 0 h 15"/>
                <a:gd name="T8" fmla="*/ 282 w 282"/>
                <a:gd name="T9" fmla="*/ 0 h 15"/>
              </a:gdLst>
              <a:ahLst/>
              <a:cxnLst>
                <a:cxn ang="0">
                  <a:pos x="T0" y="T1"/>
                </a:cxn>
                <a:cxn ang="0">
                  <a:pos x="T2" y="T3"/>
                </a:cxn>
                <a:cxn ang="0">
                  <a:pos x="T4" y="T5"/>
                </a:cxn>
                <a:cxn ang="0">
                  <a:pos x="T6" y="T7"/>
                </a:cxn>
                <a:cxn ang="0">
                  <a:pos x="T8" y="T9"/>
                </a:cxn>
              </a:cxnLst>
              <a:rect l="0" t="0" r="r" b="b"/>
              <a:pathLst>
                <a:path w="282" h="15">
                  <a:moveTo>
                    <a:pt x="282" y="0"/>
                  </a:moveTo>
                  <a:lnTo>
                    <a:pt x="280" y="15"/>
                  </a:lnTo>
                  <a:lnTo>
                    <a:pt x="1" y="15"/>
                  </a:lnTo>
                  <a:lnTo>
                    <a:pt x="0" y="0"/>
                  </a:lnTo>
                  <a:lnTo>
                    <a:pt x="28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0" name="ïśḻîdê"/>
            <p:cNvSpPr/>
            <p:nvPr/>
          </p:nvSpPr>
          <p:spPr bwMode="auto">
            <a:xfrm>
              <a:off x="3666917" y="4358089"/>
              <a:ext cx="434826" cy="21898"/>
            </a:xfrm>
            <a:custGeom>
              <a:avLst/>
              <a:gdLst>
                <a:gd name="T0" fmla="*/ 278 w 278"/>
                <a:gd name="T1" fmla="*/ 0 h 14"/>
                <a:gd name="T2" fmla="*/ 276 w 278"/>
                <a:gd name="T3" fmla="*/ 14 h 14"/>
                <a:gd name="T4" fmla="*/ 2 w 278"/>
                <a:gd name="T5" fmla="*/ 14 h 14"/>
                <a:gd name="T6" fmla="*/ 0 w 278"/>
                <a:gd name="T7" fmla="*/ 0 h 14"/>
                <a:gd name="T8" fmla="*/ 278 w 278"/>
                <a:gd name="T9" fmla="*/ 0 h 14"/>
              </a:gdLst>
              <a:ahLst/>
              <a:cxnLst>
                <a:cxn ang="0">
                  <a:pos x="T0" y="T1"/>
                </a:cxn>
                <a:cxn ang="0">
                  <a:pos x="T2" y="T3"/>
                </a:cxn>
                <a:cxn ang="0">
                  <a:pos x="T4" y="T5"/>
                </a:cxn>
                <a:cxn ang="0">
                  <a:pos x="T6" y="T7"/>
                </a:cxn>
                <a:cxn ang="0">
                  <a:pos x="T8" y="T9"/>
                </a:cxn>
              </a:cxnLst>
              <a:rect l="0" t="0" r="r" b="b"/>
              <a:pathLst>
                <a:path w="278" h="14">
                  <a:moveTo>
                    <a:pt x="278" y="0"/>
                  </a:moveTo>
                  <a:lnTo>
                    <a:pt x="276" y="14"/>
                  </a:lnTo>
                  <a:lnTo>
                    <a:pt x="2" y="14"/>
                  </a:lnTo>
                  <a:lnTo>
                    <a:pt x="0" y="0"/>
                  </a:lnTo>
                  <a:lnTo>
                    <a:pt x="278"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1" name="iŝlíḋè"/>
            <p:cNvSpPr/>
            <p:nvPr/>
          </p:nvSpPr>
          <p:spPr bwMode="auto">
            <a:xfrm>
              <a:off x="3671610" y="4390936"/>
              <a:ext cx="425442" cy="23462"/>
            </a:xfrm>
            <a:custGeom>
              <a:avLst/>
              <a:gdLst>
                <a:gd name="T0" fmla="*/ 272 w 272"/>
                <a:gd name="T1" fmla="*/ 0 h 15"/>
                <a:gd name="T2" fmla="*/ 270 w 272"/>
                <a:gd name="T3" fmla="*/ 15 h 15"/>
                <a:gd name="T4" fmla="*/ 2 w 272"/>
                <a:gd name="T5" fmla="*/ 15 h 15"/>
                <a:gd name="T6" fmla="*/ 0 w 272"/>
                <a:gd name="T7" fmla="*/ 0 h 15"/>
                <a:gd name="T8" fmla="*/ 272 w 272"/>
                <a:gd name="T9" fmla="*/ 0 h 15"/>
              </a:gdLst>
              <a:ahLst/>
              <a:cxnLst>
                <a:cxn ang="0">
                  <a:pos x="T0" y="T1"/>
                </a:cxn>
                <a:cxn ang="0">
                  <a:pos x="T2" y="T3"/>
                </a:cxn>
                <a:cxn ang="0">
                  <a:pos x="T4" y="T5"/>
                </a:cxn>
                <a:cxn ang="0">
                  <a:pos x="T6" y="T7"/>
                </a:cxn>
                <a:cxn ang="0">
                  <a:pos x="T8" y="T9"/>
                </a:cxn>
              </a:cxnLst>
              <a:rect l="0" t="0" r="r" b="b"/>
              <a:pathLst>
                <a:path w="272" h="15">
                  <a:moveTo>
                    <a:pt x="272" y="0"/>
                  </a:moveTo>
                  <a:lnTo>
                    <a:pt x="270" y="15"/>
                  </a:lnTo>
                  <a:lnTo>
                    <a:pt x="2" y="15"/>
                  </a:lnTo>
                  <a:lnTo>
                    <a:pt x="0" y="0"/>
                  </a:lnTo>
                  <a:lnTo>
                    <a:pt x="27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2" name="ïš1îdè"/>
            <p:cNvSpPr/>
            <p:nvPr/>
          </p:nvSpPr>
          <p:spPr bwMode="auto">
            <a:xfrm>
              <a:off x="4086102" y="1580206"/>
              <a:ext cx="359748" cy="36131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3" name="ïšľiḓè"/>
            <p:cNvSpPr/>
            <p:nvPr/>
          </p:nvSpPr>
          <p:spPr bwMode="auto">
            <a:xfrm>
              <a:off x="3776406" y="1220457"/>
              <a:ext cx="223670" cy="222106"/>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4" name="iSḻídê"/>
            <p:cNvSpPr/>
            <p:nvPr/>
          </p:nvSpPr>
          <p:spPr bwMode="auto">
            <a:xfrm>
              <a:off x="3235219" y="1511384"/>
              <a:ext cx="137643" cy="13764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pic>
        <p:nvPicPr>
          <p:cNvPr id="2" name="图片 1"/>
          <p:cNvPicPr>
            <a:picLocks noChangeAspect="1"/>
          </p:cNvPicPr>
          <p:nvPr/>
        </p:nvPicPr>
        <p:blipFill>
          <a:blip r:embed="rId2"/>
          <a:stretch>
            <a:fillRect/>
          </a:stretch>
        </p:blipFill>
        <p:spPr>
          <a:xfrm>
            <a:off x="609280" y="834583"/>
            <a:ext cx="7993440" cy="35550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8" y="0"/>
            <a:ext cx="4701619"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spcBef>
                <a:spcPts val="1000"/>
              </a:spcBef>
              <a:defRPr/>
            </a:pPr>
            <a:r>
              <a:rPr lang="zh-CN" altLang="en-US" sz="1400" b="1" dirty="0">
                <a:solidFill>
                  <a:prstClr val="black"/>
                </a:solidFill>
                <a:latin typeface="方正清刻本悦宋简体" pitchFamily="2" charset="-122"/>
                <a:ea typeface="方正清刻本悦宋简体" pitchFamily="2" charset="-122"/>
                <a:sym typeface="+mn-ea"/>
              </a:rPr>
              <a:t>无论是知到app端，还是电脑pc端，</a:t>
            </a:r>
            <a:r>
              <a:rPr lang="zh-CN" altLang="en-US" sz="1400" b="1" dirty="0">
                <a:solidFill>
                  <a:srgbClr val="FF0000"/>
                </a:solidFill>
                <a:latin typeface="方正清刻本悦宋简体" pitchFamily="2" charset="-122"/>
                <a:ea typeface="方正清刻本悦宋简体" pitchFamily="2" charset="-122"/>
                <a:sym typeface="+mn-ea"/>
              </a:rPr>
              <a:t>有问题第一时间咨询在线客服，对话框直接输入</a:t>
            </a:r>
            <a:r>
              <a:rPr lang="en-US" altLang="zh-CN" sz="1400" b="1" dirty="0">
                <a:solidFill>
                  <a:srgbClr val="FF0000"/>
                </a:solidFill>
                <a:latin typeface="方正清刻本悦宋简体" pitchFamily="2" charset="-122"/>
                <a:ea typeface="方正清刻本悦宋简体" pitchFamily="2" charset="-122"/>
                <a:sym typeface="+mn-ea"/>
              </a:rPr>
              <a:t>“</a:t>
            </a:r>
            <a:r>
              <a:rPr lang="zh-CN" altLang="en-US" sz="1400" b="1" dirty="0">
                <a:solidFill>
                  <a:srgbClr val="FF0000"/>
                </a:solidFill>
                <a:latin typeface="方正清刻本悦宋简体" pitchFamily="2" charset="-122"/>
                <a:ea typeface="方正清刻本悦宋简体" pitchFamily="2" charset="-122"/>
                <a:sym typeface="+mn-ea"/>
              </a:rPr>
              <a:t>转人工</a:t>
            </a:r>
            <a:r>
              <a:rPr lang="en-US" altLang="zh-CN" sz="1400" b="1" dirty="0">
                <a:solidFill>
                  <a:srgbClr val="FF0000"/>
                </a:solidFill>
                <a:latin typeface="方正清刻本悦宋简体" pitchFamily="2" charset="-122"/>
                <a:ea typeface="方正清刻本悦宋简体" pitchFamily="2" charset="-122"/>
                <a:sym typeface="+mn-ea"/>
              </a:rPr>
              <a:t>”</a:t>
            </a:r>
            <a:r>
              <a:rPr lang="zh-CN" altLang="en-US" sz="1400" b="1" dirty="0">
                <a:solidFill>
                  <a:prstClr val="black"/>
                </a:solidFill>
                <a:latin typeface="方正清刻本悦宋简体" pitchFamily="2" charset="-122"/>
                <a:ea typeface="方正清刻本悦宋简体" pitchFamily="2" charset="-122"/>
                <a:sym typeface="+mn-ea"/>
              </a:rPr>
              <a:t>。</a:t>
            </a:r>
            <a:endParaRPr lang="zh-CN" altLang="en-US" sz="1400" b="1" dirty="0">
              <a:solidFill>
                <a:prstClr val="black"/>
              </a:solidFill>
              <a:latin typeface="方正清刻本悦宋简体" pitchFamily="2" charset="-122"/>
              <a:ea typeface="方正清刻本悦宋简体" pitchFamily="2" charset="-122"/>
            </a:endParaRPr>
          </a:p>
          <a:p>
            <a:pPr>
              <a:lnSpc>
                <a:spcPct val="150000"/>
              </a:lnSpc>
            </a:pPr>
            <a:r>
              <a:rPr lang="zh-CN" altLang="en-US" sz="1400" b="1" dirty="0">
                <a:solidFill>
                  <a:prstClr val="black"/>
                </a:solidFill>
                <a:latin typeface="方正清刻本悦宋简体" pitchFamily="2" charset="-122"/>
                <a:ea typeface="方正清刻本悦宋简体" pitchFamily="2" charset="-122"/>
                <a:sym typeface="+mn-ea"/>
              </a:rPr>
              <a:t>服务时间：8:30—24:00</a:t>
            </a:r>
            <a:endParaRPr lang="en-US" altLang="zh-CN" sz="1400" dirty="0">
              <a:solidFill>
                <a:schemeClr val="bg1">
                  <a:lumMod val="50000"/>
                </a:schemeClr>
              </a:solidFill>
              <a:latin typeface="微软雅黑" pitchFamily="34" charset="-122"/>
              <a:ea typeface="微软雅黑" pitchFamily="34" charset="-122"/>
            </a:endParaRPr>
          </a:p>
        </p:txBody>
      </p:sp>
      <p:sp>
        <p:nvSpPr>
          <p:cNvPr id="5" name="内容占位符 5"/>
          <p:cNvSpPr txBox="1"/>
          <p:nvPr/>
        </p:nvSpPr>
        <p:spPr>
          <a:xfrm>
            <a:off x="339056" y="1096331"/>
            <a:ext cx="4232944" cy="2726807"/>
          </a:xfrm>
          <a:prstGeom prst="rect">
            <a:avLst/>
          </a:prstGeom>
        </p:spPr>
        <p:txBody>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lvl="0" indent="0">
              <a:lnSpc>
                <a:spcPct val="130000"/>
              </a:lnSpc>
              <a:spcBef>
                <a:spcPts val="1000"/>
              </a:spcBef>
              <a:buNone/>
              <a:defRPr/>
            </a:pPr>
            <a:endParaRPr lang="en-US" altLang="zh-CN" sz="1500" dirty="0">
              <a:solidFill>
                <a:schemeClr val="bg1">
                  <a:lumMod val="50000"/>
                </a:schemeClr>
              </a:solidFill>
              <a:latin typeface="微软雅黑" pitchFamily="34" charset="-122"/>
              <a:ea typeface="微软雅黑" pitchFamily="34" charset="-122"/>
            </a:endParaRPr>
          </a:p>
          <a:p>
            <a:pPr algn="l">
              <a:lnSpc>
                <a:spcPct val="150000"/>
              </a:lnSpc>
              <a:buNone/>
            </a:pPr>
            <a:endParaRPr kumimoji="0" lang="zh-CN" altLang="en-US" sz="1500" b="1"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sym typeface="+mn-ea"/>
            </a:endParaRPr>
          </a:p>
        </p:txBody>
      </p:sp>
      <p:sp>
        <p:nvSpPr>
          <p:cNvPr id="7" name="文本框 6"/>
          <p:cNvSpPr txBox="1"/>
          <p:nvPr/>
        </p:nvSpPr>
        <p:spPr>
          <a:xfrm>
            <a:off x="4994275" y="497205"/>
            <a:ext cx="1628775"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常见问题</a:t>
            </a:r>
            <a:r>
              <a:rPr lang="en-US" altLang="zh-CN" sz="2100" dirty="0">
                <a:latin typeface="方正清刻本悦宋简体" pitchFamily="2" charset="-122"/>
                <a:ea typeface="方正清刻本悦宋简体" pitchFamily="2" charset="-122"/>
              </a:rPr>
              <a:t>:</a:t>
            </a:r>
            <a:endParaRPr lang="zh-CN" altLang="en-US" sz="2100" dirty="0">
              <a:latin typeface="方正清刻本悦宋简体" pitchFamily="2" charset="-122"/>
              <a:ea typeface="方正清刻本悦宋简体" pitchFamily="2" charset="-122"/>
            </a:endParaRPr>
          </a:p>
        </p:txBody>
      </p:sp>
      <p:sp>
        <p:nvSpPr>
          <p:cNvPr id="2" name="矩形 1"/>
          <p:cNvSpPr/>
          <p:nvPr/>
        </p:nvSpPr>
        <p:spPr>
          <a:xfrm>
            <a:off x="4911056" y="992490"/>
            <a:ext cx="3494401" cy="2448560"/>
          </a:xfrm>
          <a:prstGeom prst="rect">
            <a:avLst/>
          </a:prstGeom>
        </p:spPr>
        <p:txBody>
          <a:bodyPr wrap="square">
            <a:spAutoFit/>
          </a:bodyPr>
          <a:lstStyle/>
          <a:p>
            <a:pPr lvl="0">
              <a:lnSpc>
                <a:spcPct val="130000"/>
              </a:lnSpc>
              <a:spcBef>
                <a:spcPts val="1000"/>
              </a:spcBef>
              <a:defRPr/>
            </a:pPr>
            <a:r>
              <a:rPr lang="zh-CN" altLang="en-US" sz="1500" dirty="0">
                <a:solidFill>
                  <a:srgbClr val="FF0000"/>
                </a:solidFill>
                <a:latin typeface="方正清刻本悦宋简体" pitchFamily="2" charset="-122"/>
                <a:ea typeface="方正清刻本悦宋简体" pitchFamily="2" charset="-122"/>
              </a:rPr>
              <a:t>请合理安排学习时间，凌晨</a:t>
            </a:r>
            <a:r>
              <a:rPr lang="en-US" altLang="zh-CN" sz="1500" dirty="0">
                <a:solidFill>
                  <a:srgbClr val="FF0000"/>
                </a:solidFill>
                <a:latin typeface="方正清刻本悦宋简体" pitchFamily="2" charset="-122"/>
                <a:ea typeface="方正清刻本悦宋简体" pitchFamily="2" charset="-122"/>
              </a:rPr>
              <a:t>0</a:t>
            </a:r>
            <a:r>
              <a:rPr lang="zh-CN" altLang="en-US" sz="1500" dirty="0">
                <a:solidFill>
                  <a:srgbClr val="FF0000"/>
                </a:solidFill>
                <a:latin typeface="方正清刻本悦宋简体" pitchFamily="2" charset="-122"/>
                <a:ea typeface="方正清刻本悦宋简体" pitchFamily="2" charset="-122"/>
              </a:rPr>
              <a:t>点</a:t>
            </a:r>
            <a:r>
              <a:rPr lang="en-US" altLang="zh-CN" sz="1500" dirty="0">
                <a:solidFill>
                  <a:srgbClr val="FF0000"/>
                </a:solidFill>
                <a:latin typeface="方正清刻本悦宋简体" pitchFamily="2" charset="-122"/>
                <a:ea typeface="方正清刻本悦宋简体" pitchFamily="2" charset="-122"/>
              </a:rPr>
              <a:t>-5</a:t>
            </a:r>
            <a:r>
              <a:rPr lang="zh-CN" altLang="en-US" sz="1500" dirty="0">
                <a:solidFill>
                  <a:srgbClr val="FF0000"/>
                </a:solidFill>
                <a:latin typeface="方正清刻本悦宋简体" pitchFamily="2" charset="-122"/>
                <a:ea typeface="方正清刻本悦宋简体" pitchFamily="2" charset="-122"/>
              </a:rPr>
              <a:t>点系统正在跑数据，容易出现进度不匹配等情况发生。</a:t>
            </a:r>
            <a:endParaRPr lang="zh-CN" altLang="en-US" sz="1500" dirty="0">
              <a:solidFill>
                <a:srgbClr val="FF0000"/>
              </a:solidFill>
              <a:latin typeface="方正清刻本悦宋简体" pitchFamily="2" charset="-122"/>
              <a:ea typeface="方正清刻本悦宋简体" pitchFamily="2" charset="-122"/>
            </a:endParaRPr>
          </a:p>
          <a:p>
            <a:pPr lvl="0">
              <a:lnSpc>
                <a:spcPct val="130000"/>
              </a:lnSpc>
              <a:spcBef>
                <a:spcPts val="1000"/>
              </a:spcBef>
              <a:defRPr/>
            </a:pPr>
            <a:r>
              <a:rPr lang="zh-CN" altLang="en-US" sz="1500" dirty="0">
                <a:solidFill>
                  <a:srgbClr val="FF0000"/>
                </a:solidFill>
                <a:latin typeface="方正清刻本悦宋简体" pitchFamily="2" charset="-122"/>
                <a:ea typeface="方正清刻本悦宋简体" pitchFamily="2" charset="-122"/>
                <a:sym typeface="+mn-ea"/>
              </a:rPr>
              <a:t>请勿同时使用</a:t>
            </a:r>
            <a:r>
              <a:rPr lang="en-US" altLang="zh-CN" sz="1500" dirty="0">
                <a:solidFill>
                  <a:srgbClr val="FF0000"/>
                </a:solidFill>
                <a:latin typeface="方正清刻本悦宋简体" pitchFamily="2" charset="-122"/>
                <a:ea typeface="方正清刻本悦宋简体" pitchFamily="2" charset="-122"/>
              </a:rPr>
              <a:t>Web</a:t>
            </a:r>
            <a:r>
              <a:rPr lang="zh-CN" altLang="en-US" sz="1500" dirty="0">
                <a:solidFill>
                  <a:srgbClr val="FF0000"/>
                </a:solidFill>
                <a:latin typeface="方正清刻本悦宋简体" pitchFamily="2" charset="-122"/>
                <a:ea typeface="方正清刻本悦宋简体" pitchFamily="2" charset="-122"/>
              </a:rPr>
              <a:t>端和</a:t>
            </a:r>
            <a:r>
              <a:rPr lang="en-US" altLang="zh-CN" sz="1500" dirty="0">
                <a:solidFill>
                  <a:srgbClr val="FF0000"/>
                </a:solidFill>
                <a:latin typeface="方正清刻本悦宋简体" pitchFamily="2" charset="-122"/>
                <a:ea typeface="方正清刻本悦宋简体" pitchFamily="2" charset="-122"/>
              </a:rPr>
              <a:t>App</a:t>
            </a:r>
            <a:r>
              <a:rPr lang="zh-CN" altLang="en-US" sz="1500" dirty="0">
                <a:solidFill>
                  <a:srgbClr val="FF0000"/>
                </a:solidFill>
                <a:latin typeface="方正清刻本悦宋简体" pitchFamily="2" charset="-122"/>
                <a:ea typeface="方正清刻本悦宋简体" pitchFamily="2" charset="-122"/>
              </a:rPr>
              <a:t>端</a:t>
            </a:r>
            <a:r>
              <a:rPr lang="zh-CN" altLang="en-US" sz="1500" dirty="0">
                <a:solidFill>
                  <a:srgbClr val="FF0000"/>
                </a:solidFill>
                <a:latin typeface="方正清刻本悦宋简体" pitchFamily="2" charset="-122"/>
                <a:ea typeface="方正清刻本悦宋简体" pitchFamily="2" charset="-122"/>
                <a:sym typeface="+mn-ea"/>
              </a:rPr>
              <a:t>观看视频，容易造成数据紊乱。</a:t>
            </a:r>
            <a:endParaRPr lang="zh-CN" altLang="en-US" sz="1500" dirty="0">
              <a:solidFill>
                <a:srgbClr val="FF0000"/>
              </a:solidFill>
              <a:latin typeface="方正清刻本悦宋简体" pitchFamily="2" charset="-122"/>
              <a:ea typeface="方正清刻本悦宋简体" pitchFamily="2" charset="-122"/>
              <a:sym typeface="+mn-ea"/>
            </a:endParaRPr>
          </a:p>
          <a:p>
            <a:pPr lvl="0">
              <a:lnSpc>
                <a:spcPct val="130000"/>
              </a:lnSpc>
              <a:spcBef>
                <a:spcPts val="1000"/>
              </a:spcBef>
              <a:defRPr/>
            </a:pPr>
            <a:r>
              <a:rPr lang="zh-CN" altLang="en-US" sz="1500" dirty="0">
                <a:solidFill>
                  <a:srgbClr val="FF0000"/>
                </a:solidFill>
                <a:latin typeface="方正清刻本悦宋简体" pitchFamily="2" charset="-122"/>
                <a:ea typeface="方正清刻本悦宋简体" pitchFamily="2" charset="-122"/>
                <a:sym typeface="+mn-ea"/>
              </a:rPr>
              <a:t>如遇到学习进度无更新或者视频无法播放的情况请首先尝试退出重新登录。</a:t>
            </a:r>
            <a:endParaRPr lang="zh-CN" altLang="en-US" sz="1500" dirty="0">
              <a:solidFill>
                <a:srgbClr val="FF0000"/>
              </a:solidFill>
              <a:latin typeface="方正清刻本悦宋简体" pitchFamily="2" charset="-122"/>
              <a:ea typeface="方正清刻本悦宋简体" pitchFamily="2" charset="-122"/>
              <a:sym typeface="+mn-ea"/>
            </a:endParaRPr>
          </a:p>
        </p:txBody>
      </p:sp>
      <p:sp>
        <p:nvSpPr>
          <p:cNvPr id="6" name="文本框 5"/>
          <p:cNvSpPr txBox="1"/>
          <p:nvPr/>
        </p:nvSpPr>
        <p:spPr>
          <a:xfrm>
            <a:off x="339090" y="600075"/>
            <a:ext cx="1549400" cy="414020"/>
          </a:xfrm>
          <a:prstGeom prst="rect">
            <a:avLst/>
          </a:prstGeom>
          <a:noFill/>
        </p:spPr>
        <p:txBody>
          <a:bodyPr wrap="square" rtlCol="0">
            <a:spAutoFit/>
          </a:bodyPr>
          <a:lstStyle/>
          <a:p>
            <a:r>
              <a:rPr lang="zh-CN" altLang="en-US" sz="2100" dirty="0">
                <a:solidFill>
                  <a:srgbClr val="FF0000"/>
                </a:solidFill>
                <a:latin typeface="方正清刻本悦宋简体" pitchFamily="2" charset="-122"/>
                <a:ea typeface="方正清刻本悦宋简体" pitchFamily="2" charset="-122"/>
              </a:rPr>
              <a:t>温馨提示</a:t>
            </a:r>
            <a:r>
              <a:rPr lang="en-US" altLang="zh-CN" sz="2100" dirty="0">
                <a:solidFill>
                  <a:srgbClr val="FF0000"/>
                </a:solidFill>
                <a:latin typeface="方正清刻本悦宋简体" pitchFamily="2" charset="-122"/>
                <a:ea typeface="方正清刻本悦宋简体" pitchFamily="2" charset="-122"/>
              </a:rPr>
              <a:t>:</a:t>
            </a:r>
            <a:endParaRPr lang="zh-CN" altLang="en-US" sz="2100" dirty="0">
              <a:solidFill>
                <a:srgbClr val="FF0000"/>
              </a:solidFill>
              <a:latin typeface="方正清刻本悦宋简体" pitchFamily="2" charset="-122"/>
              <a:ea typeface="方正清刻本悦宋简体" pitchFamily="2" charset="-122"/>
            </a:endParaRPr>
          </a:p>
        </p:txBody>
      </p:sp>
      <p:grpSp>
        <p:nvGrpSpPr>
          <p:cNvPr id="44" name="87c31dba-6e54-49b7-96a1-fda7766fe49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640945" y="3409834"/>
            <a:ext cx="1991730" cy="1776338"/>
            <a:chOff x="3576638" y="1301751"/>
            <a:chExt cx="4873625" cy="4346575"/>
          </a:xfrm>
        </p:grpSpPr>
        <p:sp>
          <p:nvSpPr>
            <p:cNvPr id="45" name="iṡľíḓê"/>
            <p:cNvSpPr/>
            <p:nvPr/>
          </p:nvSpPr>
          <p:spPr bwMode="auto">
            <a:xfrm>
              <a:off x="7707313" y="2830513"/>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 name="iṩļîdè"/>
            <p:cNvSpPr/>
            <p:nvPr/>
          </p:nvSpPr>
          <p:spPr bwMode="auto">
            <a:xfrm>
              <a:off x="7707313" y="2830513"/>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 name="íSliḓê"/>
            <p:cNvSpPr/>
            <p:nvPr/>
          </p:nvSpPr>
          <p:spPr bwMode="auto">
            <a:xfrm>
              <a:off x="7729538" y="3009901"/>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8" name="îṩ1ide"/>
            <p:cNvSpPr/>
            <p:nvPr/>
          </p:nvSpPr>
          <p:spPr bwMode="auto">
            <a:xfrm>
              <a:off x="7729538" y="3009901"/>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9" name="îśliḑé"/>
            <p:cNvSpPr/>
            <p:nvPr/>
          </p:nvSpPr>
          <p:spPr bwMode="auto">
            <a:xfrm>
              <a:off x="7496175" y="1771651"/>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0" name="išḷiḑe"/>
            <p:cNvSpPr/>
            <p:nvPr/>
          </p:nvSpPr>
          <p:spPr bwMode="auto">
            <a:xfrm>
              <a:off x="7496175" y="1771651"/>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1" name="išľïďê"/>
            <p:cNvSpPr/>
            <p:nvPr/>
          </p:nvSpPr>
          <p:spPr bwMode="auto">
            <a:xfrm>
              <a:off x="7696200" y="19399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2" name="ïš1îdé"/>
            <p:cNvSpPr/>
            <p:nvPr/>
          </p:nvSpPr>
          <p:spPr bwMode="auto">
            <a:xfrm>
              <a:off x="7696200" y="19399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3" name="ïṩ1ïďe"/>
            <p:cNvSpPr/>
            <p:nvPr/>
          </p:nvSpPr>
          <p:spPr bwMode="auto">
            <a:xfrm>
              <a:off x="7154863" y="1782763"/>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4" name="ísľíḑè"/>
            <p:cNvSpPr/>
            <p:nvPr/>
          </p:nvSpPr>
          <p:spPr bwMode="auto">
            <a:xfrm>
              <a:off x="7154863" y="1782763"/>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5" name="îšḷïḍe"/>
            <p:cNvSpPr/>
            <p:nvPr/>
          </p:nvSpPr>
          <p:spPr bwMode="auto">
            <a:xfrm>
              <a:off x="8059738" y="2106613"/>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6" name="î$ļïdê"/>
            <p:cNvSpPr/>
            <p:nvPr/>
          </p:nvSpPr>
          <p:spPr bwMode="auto">
            <a:xfrm>
              <a:off x="8059738" y="2106613"/>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7" name="íṣļíde"/>
            <p:cNvSpPr/>
            <p:nvPr/>
          </p:nvSpPr>
          <p:spPr bwMode="auto">
            <a:xfrm>
              <a:off x="7718425" y="21177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8" name="ïSlîḋe"/>
            <p:cNvSpPr/>
            <p:nvPr/>
          </p:nvSpPr>
          <p:spPr bwMode="auto">
            <a:xfrm>
              <a:off x="7718425" y="21177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9" name="îśḻîḓè"/>
            <p:cNvSpPr/>
            <p:nvPr/>
          </p:nvSpPr>
          <p:spPr bwMode="auto">
            <a:xfrm>
              <a:off x="7356475" y="1951038"/>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0" name="ïŝlïḋe"/>
            <p:cNvSpPr/>
            <p:nvPr/>
          </p:nvSpPr>
          <p:spPr bwMode="auto">
            <a:xfrm>
              <a:off x="7356475" y="1951038"/>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1" name="isľïdê"/>
            <p:cNvSpPr/>
            <p:nvPr/>
          </p:nvSpPr>
          <p:spPr bwMode="auto">
            <a:xfrm>
              <a:off x="8042275" y="3230563"/>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2" name="iSľíḍè"/>
            <p:cNvSpPr/>
            <p:nvPr/>
          </p:nvSpPr>
          <p:spPr bwMode="auto">
            <a:xfrm>
              <a:off x="8042275" y="3230563"/>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3" name="îs1iḍé"/>
            <p:cNvSpPr/>
            <p:nvPr/>
          </p:nvSpPr>
          <p:spPr bwMode="auto">
            <a:xfrm>
              <a:off x="7702550" y="324167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4" name="íSļîḋe"/>
            <p:cNvSpPr/>
            <p:nvPr/>
          </p:nvSpPr>
          <p:spPr bwMode="auto">
            <a:xfrm>
              <a:off x="7702550" y="324167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5" name="iSļidè"/>
            <p:cNvSpPr/>
            <p:nvPr/>
          </p:nvSpPr>
          <p:spPr bwMode="auto">
            <a:xfrm>
              <a:off x="3600450" y="2794001"/>
              <a:ext cx="1238250" cy="2547938"/>
            </a:xfrm>
            <a:custGeom>
              <a:avLst/>
              <a:gdLst>
                <a:gd name="T0" fmla="*/ 504 w 915"/>
                <a:gd name="T1" fmla="*/ 0 h 1887"/>
                <a:gd name="T2" fmla="*/ 632 w 915"/>
                <a:gd name="T3" fmla="*/ 728 h 1887"/>
                <a:gd name="T4" fmla="*/ 915 w 915"/>
                <a:gd name="T5" fmla="*/ 1887 h 1887"/>
                <a:gd name="T6" fmla="*/ 902 w 915"/>
                <a:gd name="T7" fmla="*/ 1884 h 1887"/>
                <a:gd name="T8" fmla="*/ 335 w 915"/>
                <a:gd name="T9" fmla="*/ 578 h 1887"/>
                <a:gd name="T10" fmla="*/ 504 w 915"/>
                <a:gd name="T11" fmla="*/ 0 h 1887"/>
              </a:gdLst>
              <a:ahLst/>
              <a:cxnLst>
                <a:cxn ang="0">
                  <a:pos x="T0" y="T1"/>
                </a:cxn>
                <a:cxn ang="0">
                  <a:pos x="T2" y="T3"/>
                </a:cxn>
                <a:cxn ang="0">
                  <a:pos x="T4" y="T5"/>
                </a:cxn>
                <a:cxn ang="0">
                  <a:pos x="T6" y="T7"/>
                </a:cxn>
                <a:cxn ang="0">
                  <a:pos x="T8" y="T9"/>
                </a:cxn>
                <a:cxn ang="0">
                  <a:pos x="T10" y="T11"/>
                </a:cxn>
              </a:cxnLst>
              <a:rect l="0" t="0" r="r" b="b"/>
              <a:pathLst>
                <a:path w="915" h="1887">
                  <a:moveTo>
                    <a:pt x="504" y="0"/>
                  </a:moveTo>
                  <a:cubicBezTo>
                    <a:pt x="504" y="0"/>
                    <a:pt x="797" y="293"/>
                    <a:pt x="632" y="728"/>
                  </a:cubicBezTo>
                  <a:cubicBezTo>
                    <a:pt x="466" y="1163"/>
                    <a:pt x="915" y="1887"/>
                    <a:pt x="915" y="1887"/>
                  </a:cubicBezTo>
                  <a:cubicBezTo>
                    <a:pt x="915" y="1887"/>
                    <a:pt x="911" y="1886"/>
                    <a:pt x="902" y="1884"/>
                  </a:cubicBezTo>
                  <a:cubicBezTo>
                    <a:pt x="300" y="1778"/>
                    <a:pt x="0" y="1089"/>
                    <a:pt x="335" y="578"/>
                  </a:cubicBezTo>
                  <a:cubicBezTo>
                    <a:pt x="460" y="388"/>
                    <a:pt x="562" y="165"/>
                    <a:pt x="504"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îṥlîḋê"/>
            <p:cNvSpPr/>
            <p:nvPr/>
          </p:nvSpPr>
          <p:spPr bwMode="auto">
            <a:xfrm>
              <a:off x="4184650" y="2790826"/>
              <a:ext cx="655638" cy="2555875"/>
            </a:xfrm>
            <a:custGeom>
              <a:avLst/>
              <a:gdLst>
                <a:gd name="T0" fmla="*/ 68 w 484"/>
                <a:gd name="T1" fmla="*/ 4 h 1892"/>
                <a:gd name="T2" fmla="*/ 69 w 484"/>
                <a:gd name="T3" fmla="*/ 4 h 1892"/>
                <a:gd name="T4" fmla="*/ 142 w 484"/>
                <a:gd name="T5" fmla="*/ 355 h 1892"/>
                <a:gd name="T6" fmla="*/ 69 w 484"/>
                <a:gd name="T7" fmla="*/ 653 h 1892"/>
                <a:gd name="T8" fmla="*/ 0 w 484"/>
                <a:gd name="T9" fmla="*/ 1000 h 1892"/>
                <a:gd name="T10" fmla="*/ 122 w 484"/>
                <a:gd name="T11" fmla="*/ 1547 h 1892"/>
                <a:gd name="T12" fmla="*/ 272 w 484"/>
                <a:gd name="T13" fmla="*/ 1767 h 1892"/>
                <a:gd name="T14" fmla="*/ 482 w 484"/>
                <a:gd name="T15" fmla="*/ 1892 h 1892"/>
                <a:gd name="T16" fmla="*/ 484 w 484"/>
                <a:gd name="T17" fmla="*/ 1885 h 1892"/>
                <a:gd name="T18" fmla="*/ 278 w 484"/>
                <a:gd name="T19" fmla="*/ 1761 h 1892"/>
                <a:gd name="T20" fmla="*/ 76 w 484"/>
                <a:gd name="T21" fmla="*/ 1413 h 1892"/>
                <a:gd name="T22" fmla="*/ 8 w 484"/>
                <a:gd name="T23" fmla="*/ 1000 h 1892"/>
                <a:gd name="T24" fmla="*/ 75 w 484"/>
                <a:gd name="T25" fmla="*/ 656 h 1892"/>
                <a:gd name="T26" fmla="*/ 150 w 484"/>
                <a:gd name="T27" fmla="*/ 355 h 1892"/>
                <a:gd name="T28" fmla="*/ 76 w 484"/>
                <a:gd name="T29" fmla="*/ 0 h 1892"/>
                <a:gd name="T30" fmla="*/ 68 w 484"/>
                <a:gd name="T31" fmla="*/ 4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1892">
                  <a:moveTo>
                    <a:pt x="68" y="4"/>
                  </a:moveTo>
                  <a:cubicBezTo>
                    <a:pt x="69" y="4"/>
                    <a:pt x="69" y="4"/>
                    <a:pt x="69" y="4"/>
                  </a:cubicBezTo>
                  <a:cubicBezTo>
                    <a:pt x="73" y="13"/>
                    <a:pt x="142" y="169"/>
                    <a:pt x="142" y="355"/>
                  </a:cubicBezTo>
                  <a:cubicBezTo>
                    <a:pt x="142" y="451"/>
                    <a:pt x="123" y="556"/>
                    <a:pt x="69" y="653"/>
                  </a:cubicBezTo>
                  <a:cubicBezTo>
                    <a:pt x="21" y="736"/>
                    <a:pt x="0" y="861"/>
                    <a:pt x="0" y="1000"/>
                  </a:cubicBezTo>
                  <a:cubicBezTo>
                    <a:pt x="0" y="1178"/>
                    <a:pt x="41" y="1379"/>
                    <a:pt x="122" y="1547"/>
                  </a:cubicBezTo>
                  <a:cubicBezTo>
                    <a:pt x="162" y="1631"/>
                    <a:pt x="212" y="1707"/>
                    <a:pt x="272" y="1767"/>
                  </a:cubicBezTo>
                  <a:cubicBezTo>
                    <a:pt x="332" y="1827"/>
                    <a:pt x="403" y="1871"/>
                    <a:pt x="482" y="1892"/>
                  </a:cubicBezTo>
                  <a:cubicBezTo>
                    <a:pt x="484" y="1885"/>
                    <a:pt x="484" y="1885"/>
                    <a:pt x="484" y="1885"/>
                  </a:cubicBezTo>
                  <a:cubicBezTo>
                    <a:pt x="406" y="1864"/>
                    <a:pt x="337" y="1820"/>
                    <a:pt x="278" y="1761"/>
                  </a:cubicBezTo>
                  <a:cubicBezTo>
                    <a:pt x="189" y="1672"/>
                    <a:pt x="121" y="1548"/>
                    <a:pt x="76" y="1413"/>
                  </a:cubicBezTo>
                  <a:cubicBezTo>
                    <a:pt x="31" y="1278"/>
                    <a:pt x="8" y="1133"/>
                    <a:pt x="8" y="1000"/>
                  </a:cubicBezTo>
                  <a:cubicBezTo>
                    <a:pt x="8" y="862"/>
                    <a:pt x="29" y="738"/>
                    <a:pt x="75" y="656"/>
                  </a:cubicBezTo>
                  <a:cubicBezTo>
                    <a:pt x="131" y="558"/>
                    <a:pt x="150" y="452"/>
                    <a:pt x="150" y="355"/>
                  </a:cubicBezTo>
                  <a:cubicBezTo>
                    <a:pt x="150" y="161"/>
                    <a:pt x="76" y="1"/>
                    <a:pt x="76" y="0"/>
                  </a:cubicBezTo>
                  <a:cubicBezTo>
                    <a:pt x="68" y="4"/>
                    <a:pt x="68" y="4"/>
                    <a:pt x="68" y="4"/>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ïS1íḑe"/>
            <p:cNvSpPr/>
            <p:nvPr/>
          </p:nvSpPr>
          <p:spPr bwMode="auto">
            <a:xfrm>
              <a:off x="3576638" y="4322763"/>
              <a:ext cx="1363663" cy="1325563"/>
            </a:xfrm>
            <a:custGeom>
              <a:avLst/>
              <a:gdLst>
                <a:gd name="T0" fmla="*/ 0 w 1008"/>
                <a:gd name="T1" fmla="*/ 54 h 981"/>
                <a:gd name="T2" fmla="*/ 365 w 1008"/>
                <a:gd name="T3" fmla="*/ 300 h 981"/>
                <a:gd name="T4" fmla="*/ 1008 w 1008"/>
                <a:gd name="T5" fmla="*/ 642 h 981"/>
                <a:gd name="T6" fmla="*/ 997 w 1008"/>
                <a:gd name="T7" fmla="*/ 649 h 981"/>
                <a:gd name="T8" fmla="*/ 80 w 1008"/>
                <a:gd name="T9" fmla="*/ 420 h 981"/>
                <a:gd name="T10" fmla="*/ 0 w 1008"/>
                <a:gd name="T11" fmla="*/ 54 h 981"/>
              </a:gdLst>
              <a:ahLst/>
              <a:cxnLst>
                <a:cxn ang="0">
                  <a:pos x="T0" y="T1"/>
                </a:cxn>
                <a:cxn ang="0">
                  <a:pos x="T2" y="T3"/>
                </a:cxn>
                <a:cxn ang="0">
                  <a:pos x="T4" y="T5"/>
                </a:cxn>
                <a:cxn ang="0">
                  <a:pos x="T6" y="T7"/>
                </a:cxn>
                <a:cxn ang="0">
                  <a:pos x="T8" y="T9"/>
                </a:cxn>
                <a:cxn ang="0">
                  <a:pos x="T10" y="T11"/>
                </a:cxn>
              </a:cxnLst>
              <a:rect l="0" t="0" r="r" b="b"/>
              <a:pathLst>
                <a:path w="1008" h="981">
                  <a:moveTo>
                    <a:pt x="0" y="54"/>
                  </a:moveTo>
                  <a:cubicBezTo>
                    <a:pt x="0" y="54"/>
                    <a:pt x="334" y="0"/>
                    <a:pt x="365" y="300"/>
                  </a:cubicBezTo>
                  <a:cubicBezTo>
                    <a:pt x="395" y="600"/>
                    <a:pt x="1008" y="642"/>
                    <a:pt x="1008" y="642"/>
                  </a:cubicBezTo>
                  <a:cubicBezTo>
                    <a:pt x="1008" y="642"/>
                    <a:pt x="1004" y="644"/>
                    <a:pt x="997" y="649"/>
                  </a:cubicBezTo>
                  <a:cubicBezTo>
                    <a:pt x="491" y="981"/>
                    <a:pt x="7" y="861"/>
                    <a:pt x="80" y="420"/>
                  </a:cubicBezTo>
                  <a:cubicBezTo>
                    <a:pt x="107" y="256"/>
                    <a:pt x="105" y="91"/>
                    <a:pt x="0" y="54"/>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ïśḷîďé"/>
            <p:cNvSpPr/>
            <p:nvPr/>
          </p:nvSpPr>
          <p:spPr bwMode="auto">
            <a:xfrm>
              <a:off x="3576638" y="4395788"/>
              <a:ext cx="1363663" cy="1096963"/>
            </a:xfrm>
            <a:custGeom>
              <a:avLst/>
              <a:gdLst>
                <a:gd name="T0" fmla="*/ 0 w 1008"/>
                <a:gd name="T1" fmla="*/ 0 h 812"/>
                <a:gd name="T2" fmla="*/ 238 w 1008"/>
                <a:gd name="T3" fmla="*/ 293 h 812"/>
                <a:gd name="T4" fmla="*/ 1008 w 1008"/>
                <a:gd name="T5" fmla="*/ 588 h 812"/>
              </a:gdLst>
              <a:ahLst/>
              <a:cxnLst>
                <a:cxn ang="0">
                  <a:pos x="T0" y="T1"/>
                </a:cxn>
                <a:cxn ang="0">
                  <a:pos x="T2" y="T3"/>
                </a:cxn>
                <a:cxn ang="0">
                  <a:pos x="T4" y="T5"/>
                </a:cxn>
              </a:cxnLst>
              <a:rect l="0" t="0" r="r" b="b"/>
              <a:pathLst>
                <a:path w="1008" h="812">
                  <a:moveTo>
                    <a:pt x="0" y="0"/>
                  </a:moveTo>
                  <a:cubicBezTo>
                    <a:pt x="0" y="0"/>
                    <a:pt x="259" y="57"/>
                    <a:pt x="238" y="293"/>
                  </a:cubicBezTo>
                  <a:cubicBezTo>
                    <a:pt x="217" y="529"/>
                    <a:pt x="624" y="812"/>
                    <a:pt x="1008" y="588"/>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69" name="íṧľîḑe"/>
            <p:cNvSpPr/>
            <p:nvPr/>
          </p:nvSpPr>
          <p:spPr bwMode="auto">
            <a:xfrm>
              <a:off x="3579813" y="2836863"/>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0" name="íṩḻiḓê"/>
            <p:cNvSpPr/>
            <p:nvPr/>
          </p:nvSpPr>
          <p:spPr bwMode="auto">
            <a:xfrm>
              <a:off x="3579813" y="2836863"/>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1" name="iSḻiḑê"/>
            <p:cNvSpPr/>
            <p:nvPr/>
          </p:nvSpPr>
          <p:spPr bwMode="auto">
            <a:xfrm>
              <a:off x="3779838" y="3003551"/>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2" name="iSḻiḋè"/>
            <p:cNvSpPr/>
            <p:nvPr/>
          </p:nvSpPr>
          <p:spPr bwMode="auto">
            <a:xfrm>
              <a:off x="3779838" y="3003551"/>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3" name="îṧļíḓê"/>
            <p:cNvSpPr/>
            <p:nvPr/>
          </p:nvSpPr>
          <p:spPr bwMode="auto">
            <a:xfrm>
              <a:off x="5299075" y="1301751"/>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4" name="íṥ1ïḓè"/>
            <p:cNvSpPr/>
            <p:nvPr/>
          </p:nvSpPr>
          <p:spPr bwMode="auto">
            <a:xfrm>
              <a:off x="5299075" y="1301751"/>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işḻidé"/>
            <p:cNvSpPr/>
            <p:nvPr/>
          </p:nvSpPr>
          <p:spPr bwMode="auto">
            <a:xfrm>
              <a:off x="7518400" y="3992563"/>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iŝľiḋé"/>
            <p:cNvSpPr/>
            <p:nvPr/>
          </p:nvSpPr>
          <p:spPr bwMode="auto">
            <a:xfrm>
              <a:off x="7518400" y="3992563"/>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íṧļïḑê"/>
            <p:cNvSpPr/>
            <p:nvPr/>
          </p:nvSpPr>
          <p:spPr bwMode="auto">
            <a:xfrm>
              <a:off x="3800475" y="3182938"/>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îśļidê"/>
            <p:cNvSpPr/>
            <p:nvPr/>
          </p:nvSpPr>
          <p:spPr bwMode="auto">
            <a:xfrm>
              <a:off x="3800475" y="3182938"/>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îSļïḓe"/>
            <p:cNvSpPr/>
            <p:nvPr/>
          </p:nvSpPr>
          <p:spPr bwMode="auto">
            <a:xfrm>
              <a:off x="5500688" y="14700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0" name="ïślîdé"/>
            <p:cNvSpPr/>
            <p:nvPr/>
          </p:nvSpPr>
          <p:spPr bwMode="auto">
            <a:xfrm>
              <a:off x="5500688" y="14700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1" name="işḻiďé"/>
            <p:cNvSpPr/>
            <p:nvPr/>
          </p:nvSpPr>
          <p:spPr bwMode="auto">
            <a:xfrm>
              <a:off x="4471988" y="2459038"/>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2" name="ïṩļïde"/>
            <p:cNvSpPr/>
            <p:nvPr/>
          </p:nvSpPr>
          <p:spPr bwMode="auto">
            <a:xfrm>
              <a:off x="4471988" y="2459038"/>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3" name="íṩḻiḋè"/>
            <p:cNvSpPr/>
            <p:nvPr/>
          </p:nvSpPr>
          <p:spPr bwMode="auto">
            <a:xfrm>
              <a:off x="4672013" y="26257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îşḻiḍe"/>
            <p:cNvSpPr/>
            <p:nvPr/>
          </p:nvSpPr>
          <p:spPr bwMode="auto">
            <a:xfrm>
              <a:off x="4672013" y="26257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5" name="i$ḻiḋê"/>
            <p:cNvSpPr/>
            <p:nvPr/>
          </p:nvSpPr>
          <p:spPr bwMode="auto">
            <a:xfrm>
              <a:off x="5207000" y="2533651"/>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6" name="iŝḷïďé"/>
            <p:cNvSpPr/>
            <p:nvPr/>
          </p:nvSpPr>
          <p:spPr bwMode="auto">
            <a:xfrm>
              <a:off x="5207000" y="2533651"/>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7" name="iṩlidé"/>
            <p:cNvSpPr/>
            <p:nvPr/>
          </p:nvSpPr>
          <p:spPr bwMode="auto">
            <a:xfrm>
              <a:off x="4694238" y="2803526"/>
              <a:ext cx="280988"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8" name="íŝḻîḑè"/>
            <p:cNvSpPr/>
            <p:nvPr/>
          </p:nvSpPr>
          <p:spPr bwMode="auto">
            <a:xfrm>
              <a:off x="4694238" y="2803526"/>
              <a:ext cx="280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9" name="íṣ1ïďe"/>
            <p:cNvSpPr/>
            <p:nvPr/>
          </p:nvSpPr>
          <p:spPr bwMode="auto">
            <a:xfrm>
              <a:off x="7896225" y="3992563"/>
              <a:ext cx="282575" cy="146050"/>
            </a:xfrm>
            <a:prstGeom prst="rect">
              <a:avLst/>
            </a:prstGeom>
            <a:solidFill>
              <a:srgbClr val="E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90" name="ïşļîdê"/>
            <p:cNvSpPr/>
            <p:nvPr/>
          </p:nvSpPr>
          <p:spPr bwMode="auto">
            <a:xfrm>
              <a:off x="7896225" y="3992563"/>
              <a:ext cx="282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pic>
          <p:nvPicPr>
            <p:cNvPr id="91" name="图片 90"/>
            <p:cNvPicPr>
              <a:picLocks noChangeAspect="1" noChangeArrowheads="1"/>
            </p:cNvPicPr>
            <p:nvPr/>
          </p:nvPicPr>
          <p:blipFill>
            <a:blip/>
            <a:srcRect/>
            <a:stretch>
              <a:fillRect/>
            </a:stretch>
          </p:blipFill>
          <p:spPr bwMode="auto">
            <a:xfrm>
              <a:off x="5224463" y="3854451"/>
              <a:ext cx="3841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p:cNvPicPr>
              <a:picLocks noChangeAspect="1" noChangeArrowheads="1"/>
            </p:cNvPicPr>
            <p:nvPr/>
          </p:nvPicPr>
          <p:blipFill>
            <a:blip/>
            <a:srcRect/>
            <a:stretch>
              <a:fillRect/>
            </a:stretch>
          </p:blipFill>
          <p:spPr bwMode="auto">
            <a:xfrm>
              <a:off x="5975350" y="2511426"/>
              <a:ext cx="1952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îŝlîḓè"/>
            <p:cNvSpPr/>
            <p:nvPr/>
          </p:nvSpPr>
          <p:spPr bwMode="auto">
            <a:xfrm>
              <a:off x="5892800" y="1612901"/>
              <a:ext cx="815975" cy="584200"/>
            </a:xfrm>
            <a:custGeom>
              <a:avLst/>
              <a:gdLst>
                <a:gd name="T0" fmla="*/ 302 w 604"/>
                <a:gd name="T1" fmla="*/ 0 h 432"/>
                <a:gd name="T2" fmla="*/ 604 w 604"/>
                <a:gd name="T3" fmla="*/ 303 h 432"/>
                <a:gd name="T4" fmla="*/ 604 w 604"/>
                <a:gd name="T5" fmla="*/ 432 h 432"/>
                <a:gd name="T6" fmla="*/ 0 w 604"/>
                <a:gd name="T7" fmla="*/ 432 h 432"/>
                <a:gd name="T8" fmla="*/ 0 w 604"/>
                <a:gd name="T9" fmla="*/ 303 h 432"/>
                <a:gd name="T10" fmla="*/ 302 w 604"/>
                <a:gd name="T11" fmla="*/ 0 h 432"/>
              </a:gdLst>
              <a:ahLst/>
              <a:cxnLst>
                <a:cxn ang="0">
                  <a:pos x="T0" y="T1"/>
                </a:cxn>
                <a:cxn ang="0">
                  <a:pos x="T2" y="T3"/>
                </a:cxn>
                <a:cxn ang="0">
                  <a:pos x="T4" y="T5"/>
                </a:cxn>
                <a:cxn ang="0">
                  <a:pos x="T6" y="T7"/>
                </a:cxn>
                <a:cxn ang="0">
                  <a:pos x="T8" y="T9"/>
                </a:cxn>
                <a:cxn ang="0">
                  <a:pos x="T10" y="T11"/>
                </a:cxn>
              </a:cxnLst>
              <a:rect l="0" t="0" r="r" b="b"/>
              <a:pathLst>
                <a:path w="604" h="432">
                  <a:moveTo>
                    <a:pt x="302" y="0"/>
                  </a:moveTo>
                  <a:cubicBezTo>
                    <a:pt x="469" y="0"/>
                    <a:pt x="604" y="136"/>
                    <a:pt x="604" y="303"/>
                  </a:cubicBezTo>
                  <a:cubicBezTo>
                    <a:pt x="604" y="432"/>
                    <a:pt x="604" y="432"/>
                    <a:pt x="604" y="432"/>
                  </a:cubicBezTo>
                  <a:cubicBezTo>
                    <a:pt x="0" y="432"/>
                    <a:pt x="0" y="432"/>
                    <a:pt x="0" y="432"/>
                  </a:cubicBezTo>
                  <a:cubicBezTo>
                    <a:pt x="0" y="303"/>
                    <a:pt x="0" y="303"/>
                    <a:pt x="0" y="303"/>
                  </a:cubicBezTo>
                  <a:cubicBezTo>
                    <a:pt x="0" y="136"/>
                    <a:pt x="135" y="0"/>
                    <a:pt x="302" y="0"/>
                  </a:cubicBezTo>
                </a:path>
              </a:pathLst>
            </a:custGeom>
            <a:solidFill>
              <a:srgbClr val="E1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ṡļidê"/>
            <p:cNvSpPr/>
            <p:nvPr/>
          </p:nvSpPr>
          <p:spPr bwMode="auto">
            <a:xfrm>
              <a:off x="5837238" y="1933576"/>
              <a:ext cx="933450" cy="639763"/>
            </a:xfrm>
            <a:prstGeom prst="ellipse">
              <a:avLst/>
            </a:prstGeom>
            <a:solidFill>
              <a:srgbClr val="E1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iŝḷiḓé"/>
            <p:cNvSpPr/>
            <p:nvPr/>
          </p:nvSpPr>
          <p:spPr bwMode="auto">
            <a:xfrm>
              <a:off x="5907088" y="2462213"/>
              <a:ext cx="862013" cy="938213"/>
            </a:xfrm>
            <a:custGeom>
              <a:avLst/>
              <a:gdLst>
                <a:gd name="T0" fmla="*/ 72 w 637"/>
                <a:gd name="T1" fmla="*/ 74 h 694"/>
                <a:gd name="T2" fmla="*/ 72 w 637"/>
                <a:gd name="T3" fmla="*/ 552 h 694"/>
                <a:gd name="T4" fmla="*/ 292 w 637"/>
                <a:gd name="T5" fmla="*/ 694 h 694"/>
                <a:gd name="T6" fmla="*/ 594 w 637"/>
                <a:gd name="T7" fmla="*/ 584 h 694"/>
                <a:gd name="T8" fmla="*/ 637 w 637"/>
                <a:gd name="T9" fmla="*/ 313 h 694"/>
                <a:gd name="T10" fmla="*/ 491 w 637"/>
                <a:gd name="T11" fmla="*/ 0 h 694"/>
                <a:gd name="T12" fmla="*/ 72 w 637"/>
                <a:gd name="T13" fmla="*/ 74 h 694"/>
              </a:gdLst>
              <a:ahLst/>
              <a:cxnLst>
                <a:cxn ang="0">
                  <a:pos x="T0" y="T1"/>
                </a:cxn>
                <a:cxn ang="0">
                  <a:pos x="T2" y="T3"/>
                </a:cxn>
                <a:cxn ang="0">
                  <a:pos x="T4" y="T5"/>
                </a:cxn>
                <a:cxn ang="0">
                  <a:pos x="T6" y="T7"/>
                </a:cxn>
                <a:cxn ang="0">
                  <a:pos x="T8" y="T9"/>
                </a:cxn>
                <a:cxn ang="0">
                  <a:pos x="T10" y="T11"/>
                </a:cxn>
                <a:cxn ang="0">
                  <a:pos x="T12" y="T13"/>
                </a:cxn>
              </a:cxnLst>
              <a:rect l="0" t="0" r="r" b="b"/>
              <a:pathLst>
                <a:path w="637" h="694">
                  <a:moveTo>
                    <a:pt x="72" y="74"/>
                  </a:moveTo>
                  <a:cubicBezTo>
                    <a:pt x="72" y="74"/>
                    <a:pt x="144" y="450"/>
                    <a:pt x="72" y="552"/>
                  </a:cubicBezTo>
                  <a:cubicBezTo>
                    <a:pt x="0" y="653"/>
                    <a:pt x="292" y="694"/>
                    <a:pt x="292" y="694"/>
                  </a:cubicBezTo>
                  <a:cubicBezTo>
                    <a:pt x="594" y="584"/>
                    <a:pt x="594" y="584"/>
                    <a:pt x="594" y="584"/>
                  </a:cubicBezTo>
                  <a:cubicBezTo>
                    <a:pt x="637" y="313"/>
                    <a:pt x="637" y="313"/>
                    <a:pt x="637" y="313"/>
                  </a:cubicBezTo>
                  <a:cubicBezTo>
                    <a:pt x="637" y="313"/>
                    <a:pt x="453" y="209"/>
                    <a:pt x="491" y="0"/>
                  </a:cubicBezTo>
                  <a:cubicBezTo>
                    <a:pt x="72" y="74"/>
                    <a:pt x="72" y="74"/>
                    <a:pt x="72" y="74"/>
                  </a:cubicBezTo>
                </a:path>
              </a:pathLst>
            </a:custGeom>
            <a:solidFill>
              <a:srgbClr val="F7C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íṩļîďé"/>
            <p:cNvSpPr/>
            <p:nvPr/>
          </p:nvSpPr>
          <p:spPr bwMode="auto">
            <a:xfrm>
              <a:off x="6816725" y="4125913"/>
              <a:ext cx="420688" cy="293688"/>
            </a:xfrm>
            <a:custGeom>
              <a:avLst/>
              <a:gdLst>
                <a:gd name="T0" fmla="*/ 292 w 311"/>
                <a:gd name="T1" fmla="*/ 112 h 218"/>
                <a:gd name="T2" fmla="*/ 208 w 311"/>
                <a:gd name="T3" fmla="*/ 209 h 218"/>
                <a:gd name="T4" fmla="*/ 23 w 311"/>
                <a:gd name="T5" fmla="*/ 207 h 218"/>
                <a:gd name="T6" fmla="*/ 0 w 311"/>
                <a:gd name="T7" fmla="*/ 0 h 218"/>
                <a:gd name="T8" fmla="*/ 241 w 311"/>
                <a:gd name="T9" fmla="*/ 0 h 218"/>
                <a:gd name="T10" fmla="*/ 292 w 311"/>
                <a:gd name="T11" fmla="*/ 112 h 218"/>
              </a:gdLst>
              <a:ahLst/>
              <a:cxnLst>
                <a:cxn ang="0">
                  <a:pos x="T0" y="T1"/>
                </a:cxn>
                <a:cxn ang="0">
                  <a:pos x="T2" y="T3"/>
                </a:cxn>
                <a:cxn ang="0">
                  <a:pos x="T4" y="T5"/>
                </a:cxn>
                <a:cxn ang="0">
                  <a:pos x="T6" y="T7"/>
                </a:cxn>
                <a:cxn ang="0">
                  <a:pos x="T8" y="T9"/>
                </a:cxn>
                <a:cxn ang="0">
                  <a:pos x="T10" y="T11"/>
                </a:cxn>
              </a:cxnLst>
              <a:rect l="0" t="0" r="r" b="b"/>
              <a:pathLst>
                <a:path w="311" h="218">
                  <a:moveTo>
                    <a:pt x="292" y="112"/>
                  </a:moveTo>
                  <a:cubicBezTo>
                    <a:pt x="292" y="112"/>
                    <a:pt x="311" y="194"/>
                    <a:pt x="208" y="209"/>
                  </a:cubicBezTo>
                  <a:cubicBezTo>
                    <a:pt x="146" y="218"/>
                    <a:pt x="84" y="217"/>
                    <a:pt x="23" y="207"/>
                  </a:cubicBezTo>
                  <a:cubicBezTo>
                    <a:pt x="0" y="0"/>
                    <a:pt x="0" y="0"/>
                    <a:pt x="0" y="0"/>
                  </a:cubicBezTo>
                  <a:cubicBezTo>
                    <a:pt x="241" y="0"/>
                    <a:pt x="241" y="0"/>
                    <a:pt x="241" y="0"/>
                  </a:cubicBezTo>
                  <a:cubicBezTo>
                    <a:pt x="292" y="112"/>
                    <a:pt x="292" y="112"/>
                    <a:pt x="292" y="112"/>
                  </a:cubicBezTo>
                </a:path>
              </a:pathLst>
            </a:custGeom>
            <a:solidFill>
              <a:srgbClr val="F7C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ïṡḷîdê"/>
            <p:cNvSpPr/>
            <p:nvPr/>
          </p:nvSpPr>
          <p:spPr bwMode="auto">
            <a:xfrm>
              <a:off x="4675188" y="3973513"/>
              <a:ext cx="795338" cy="457200"/>
            </a:xfrm>
            <a:custGeom>
              <a:avLst/>
              <a:gdLst>
                <a:gd name="T0" fmla="*/ 46 w 588"/>
                <a:gd name="T1" fmla="*/ 119 h 339"/>
                <a:gd name="T2" fmla="*/ 104 w 588"/>
                <a:gd name="T3" fmla="*/ 322 h 339"/>
                <a:gd name="T4" fmla="*/ 588 w 588"/>
                <a:gd name="T5" fmla="*/ 339 h 339"/>
                <a:gd name="T6" fmla="*/ 588 w 588"/>
                <a:gd name="T7" fmla="*/ 119 h 339"/>
                <a:gd name="T8" fmla="*/ 415 w 588"/>
                <a:gd name="T9" fmla="*/ 156 h 339"/>
                <a:gd name="T10" fmla="*/ 254 w 588"/>
                <a:gd name="T11" fmla="*/ 0 h 339"/>
                <a:gd name="T12" fmla="*/ 46 w 588"/>
                <a:gd name="T13" fmla="*/ 119 h 339"/>
              </a:gdLst>
              <a:ahLst/>
              <a:cxnLst>
                <a:cxn ang="0">
                  <a:pos x="T0" y="T1"/>
                </a:cxn>
                <a:cxn ang="0">
                  <a:pos x="T2" y="T3"/>
                </a:cxn>
                <a:cxn ang="0">
                  <a:pos x="T4" y="T5"/>
                </a:cxn>
                <a:cxn ang="0">
                  <a:pos x="T6" y="T7"/>
                </a:cxn>
                <a:cxn ang="0">
                  <a:pos x="T8" y="T9"/>
                </a:cxn>
                <a:cxn ang="0">
                  <a:pos x="T10" y="T11"/>
                </a:cxn>
                <a:cxn ang="0">
                  <a:pos x="T12" y="T13"/>
                </a:cxn>
              </a:cxnLst>
              <a:rect l="0" t="0" r="r" b="b"/>
              <a:pathLst>
                <a:path w="588" h="339">
                  <a:moveTo>
                    <a:pt x="46" y="119"/>
                  </a:moveTo>
                  <a:cubicBezTo>
                    <a:pt x="46" y="119"/>
                    <a:pt x="0" y="305"/>
                    <a:pt x="104" y="322"/>
                  </a:cubicBezTo>
                  <a:cubicBezTo>
                    <a:pt x="207" y="339"/>
                    <a:pt x="588" y="339"/>
                    <a:pt x="588" y="339"/>
                  </a:cubicBezTo>
                  <a:cubicBezTo>
                    <a:pt x="588" y="119"/>
                    <a:pt x="588" y="119"/>
                    <a:pt x="588" y="119"/>
                  </a:cubicBezTo>
                  <a:cubicBezTo>
                    <a:pt x="415" y="156"/>
                    <a:pt x="415" y="156"/>
                    <a:pt x="415" y="156"/>
                  </a:cubicBezTo>
                  <a:cubicBezTo>
                    <a:pt x="254" y="0"/>
                    <a:pt x="254" y="0"/>
                    <a:pt x="254" y="0"/>
                  </a:cubicBezTo>
                  <a:cubicBezTo>
                    <a:pt x="46" y="119"/>
                    <a:pt x="46" y="119"/>
                    <a:pt x="46" y="119"/>
                  </a:cubicBezTo>
                </a:path>
              </a:pathLst>
            </a:custGeom>
            <a:solidFill>
              <a:srgbClr val="F7C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iṡľíḍè"/>
            <p:cNvSpPr/>
            <p:nvPr/>
          </p:nvSpPr>
          <p:spPr bwMode="auto">
            <a:xfrm>
              <a:off x="5272088" y="4060826"/>
              <a:ext cx="63500" cy="114300"/>
            </a:xfrm>
            <a:custGeom>
              <a:avLst/>
              <a:gdLst>
                <a:gd name="T0" fmla="*/ 40 w 40"/>
                <a:gd name="T1" fmla="*/ 0 h 72"/>
                <a:gd name="T2" fmla="*/ 0 w 40"/>
                <a:gd name="T3" fmla="*/ 72 h 72"/>
                <a:gd name="T4" fmla="*/ 5 w 40"/>
                <a:gd name="T5" fmla="*/ 71 h 72"/>
                <a:gd name="T6" fmla="*/ 40 w 40"/>
                <a:gd name="T7" fmla="*/ 7 h 72"/>
                <a:gd name="T8" fmla="*/ 40 w 40"/>
                <a:gd name="T9" fmla="*/ 0 h 72"/>
              </a:gdLst>
              <a:ahLst/>
              <a:cxnLst>
                <a:cxn ang="0">
                  <a:pos x="T0" y="T1"/>
                </a:cxn>
                <a:cxn ang="0">
                  <a:pos x="T2" y="T3"/>
                </a:cxn>
                <a:cxn ang="0">
                  <a:pos x="T4" y="T5"/>
                </a:cxn>
                <a:cxn ang="0">
                  <a:pos x="T6" y="T7"/>
                </a:cxn>
                <a:cxn ang="0">
                  <a:pos x="T8" y="T9"/>
                </a:cxn>
              </a:cxnLst>
              <a:rect l="0" t="0" r="r" b="b"/>
              <a:pathLst>
                <a:path w="40" h="72">
                  <a:moveTo>
                    <a:pt x="40" y="0"/>
                  </a:moveTo>
                  <a:lnTo>
                    <a:pt x="0" y="72"/>
                  </a:lnTo>
                  <a:lnTo>
                    <a:pt x="5" y="71"/>
                  </a:lnTo>
                  <a:lnTo>
                    <a:pt x="40" y="7"/>
                  </a:lnTo>
                  <a:lnTo>
                    <a:pt x="4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íṣ1íḋe"/>
            <p:cNvSpPr/>
            <p:nvPr/>
          </p:nvSpPr>
          <p:spPr bwMode="auto">
            <a:xfrm>
              <a:off x="5272088" y="4060826"/>
              <a:ext cx="63500" cy="114300"/>
            </a:xfrm>
            <a:custGeom>
              <a:avLst/>
              <a:gdLst>
                <a:gd name="T0" fmla="*/ 40 w 40"/>
                <a:gd name="T1" fmla="*/ 0 h 72"/>
                <a:gd name="T2" fmla="*/ 0 w 40"/>
                <a:gd name="T3" fmla="*/ 72 h 72"/>
                <a:gd name="T4" fmla="*/ 5 w 40"/>
                <a:gd name="T5" fmla="*/ 71 h 72"/>
                <a:gd name="T6" fmla="*/ 40 w 40"/>
                <a:gd name="T7" fmla="*/ 7 h 72"/>
                <a:gd name="T8" fmla="*/ 40 w 40"/>
                <a:gd name="T9" fmla="*/ 0 h 72"/>
              </a:gdLst>
              <a:ahLst/>
              <a:cxnLst>
                <a:cxn ang="0">
                  <a:pos x="T0" y="T1"/>
                </a:cxn>
                <a:cxn ang="0">
                  <a:pos x="T2" y="T3"/>
                </a:cxn>
                <a:cxn ang="0">
                  <a:pos x="T4" y="T5"/>
                </a:cxn>
                <a:cxn ang="0">
                  <a:pos x="T6" y="T7"/>
                </a:cxn>
                <a:cxn ang="0">
                  <a:pos x="T8" y="T9"/>
                </a:cxn>
              </a:cxnLst>
              <a:rect l="0" t="0" r="r" b="b"/>
              <a:pathLst>
                <a:path w="40" h="72">
                  <a:moveTo>
                    <a:pt x="40" y="0"/>
                  </a:moveTo>
                  <a:lnTo>
                    <a:pt x="0" y="72"/>
                  </a:lnTo>
                  <a:lnTo>
                    <a:pt x="5" y="71"/>
                  </a:lnTo>
                  <a:lnTo>
                    <a:pt x="40" y="7"/>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sľíḓe"/>
            <p:cNvSpPr/>
            <p:nvPr/>
          </p:nvSpPr>
          <p:spPr bwMode="auto">
            <a:xfrm>
              <a:off x="6030913" y="2727326"/>
              <a:ext cx="3175" cy="15875"/>
            </a:xfrm>
            <a:custGeom>
              <a:avLst/>
              <a:gdLst>
                <a:gd name="T0" fmla="*/ 2 w 2"/>
                <a:gd name="T1" fmla="*/ 0 h 12"/>
                <a:gd name="T2" fmla="*/ 1 w 2"/>
                <a:gd name="T3" fmla="*/ 0 h 12"/>
                <a:gd name="T4" fmla="*/ 0 w 2"/>
                <a:gd name="T5" fmla="*/ 12 h 12"/>
                <a:gd name="T6" fmla="*/ 0 w 2"/>
                <a:gd name="T7" fmla="*/ 12 h 12"/>
                <a:gd name="T8" fmla="*/ 2 w 2"/>
                <a:gd name="T9" fmla="*/ 0 h 12"/>
              </a:gdLst>
              <a:ahLst/>
              <a:cxnLst>
                <a:cxn ang="0">
                  <a:pos x="T0" y="T1"/>
                </a:cxn>
                <a:cxn ang="0">
                  <a:pos x="T2" y="T3"/>
                </a:cxn>
                <a:cxn ang="0">
                  <a:pos x="T4" y="T5"/>
                </a:cxn>
                <a:cxn ang="0">
                  <a:pos x="T6" y="T7"/>
                </a:cxn>
                <a:cxn ang="0">
                  <a:pos x="T8" y="T9"/>
                </a:cxn>
              </a:cxnLst>
              <a:rect l="0" t="0" r="r" b="b"/>
              <a:pathLst>
                <a:path w="2" h="12">
                  <a:moveTo>
                    <a:pt x="2" y="0"/>
                  </a:moveTo>
                  <a:cubicBezTo>
                    <a:pt x="1" y="0"/>
                    <a:pt x="1" y="0"/>
                    <a:pt x="1" y="0"/>
                  </a:cubicBezTo>
                  <a:cubicBezTo>
                    <a:pt x="0" y="4"/>
                    <a:pt x="0" y="8"/>
                    <a:pt x="0" y="12"/>
                  </a:cubicBezTo>
                  <a:cubicBezTo>
                    <a:pt x="0" y="12"/>
                    <a:pt x="0" y="12"/>
                    <a:pt x="0" y="12"/>
                  </a:cubicBezTo>
                  <a:cubicBezTo>
                    <a:pt x="1" y="7"/>
                    <a:pt x="1" y="3"/>
                    <a:pt x="2"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pic>
          <p:nvPicPr>
            <p:cNvPr id="101" name="图片 100"/>
            <p:cNvPicPr>
              <a:picLocks noChangeAspect="1" noChangeArrowheads="1"/>
            </p:cNvPicPr>
            <p:nvPr/>
          </p:nvPicPr>
          <p:blipFill>
            <a:blip/>
            <a:srcRect/>
            <a:stretch>
              <a:fillRect/>
            </a:stretch>
          </p:blipFill>
          <p:spPr bwMode="auto">
            <a:xfrm>
              <a:off x="4713288" y="4170363"/>
              <a:ext cx="1905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íṣlïḍé"/>
            <p:cNvSpPr/>
            <p:nvPr/>
          </p:nvSpPr>
          <p:spPr bwMode="auto">
            <a:xfrm>
              <a:off x="6865938" y="4144963"/>
              <a:ext cx="328613" cy="268288"/>
            </a:xfrm>
            <a:custGeom>
              <a:avLst/>
              <a:gdLst>
                <a:gd name="T0" fmla="*/ 37 w 243"/>
                <a:gd name="T1" fmla="*/ 195 h 199"/>
                <a:gd name="T2" fmla="*/ 0 w 243"/>
                <a:gd name="T3" fmla="*/ 195 h 199"/>
                <a:gd name="T4" fmla="*/ 37 w 243"/>
                <a:gd name="T5" fmla="*/ 199 h 199"/>
                <a:gd name="T6" fmla="*/ 37 w 243"/>
                <a:gd name="T7" fmla="*/ 195 h 199"/>
                <a:gd name="T8" fmla="*/ 37 w 243"/>
                <a:gd name="T9" fmla="*/ 0 h 199"/>
                <a:gd name="T10" fmla="*/ 37 w 243"/>
                <a:gd name="T11" fmla="*/ 9 h 199"/>
                <a:gd name="T12" fmla="*/ 240 w 243"/>
                <a:gd name="T13" fmla="*/ 161 h 199"/>
                <a:gd name="T14" fmla="*/ 243 w 243"/>
                <a:gd name="T15" fmla="*/ 157 h 199"/>
                <a:gd name="T16" fmla="*/ 37 w 243"/>
                <a:gd name="T1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99">
                  <a:moveTo>
                    <a:pt x="37" y="195"/>
                  </a:moveTo>
                  <a:cubicBezTo>
                    <a:pt x="0" y="195"/>
                    <a:pt x="0" y="195"/>
                    <a:pt x="0" y="195"/>
                  </a:cubicBezTo>
                  <a:cubicBezTo>
                    <a:pt x="12" y="197"/>
                    <a:pt x="25" y="198"/>
                    <a:pt x="37" y="199"/>
                  </a:cubicBezTo>
                  <a:cubicBezTo>
                    <a:pt x="37" y="195"/>
                    <a:pt x="37" y="195"/>
                    <a:pt x="37" y="195"/>
                  </a:cubicBezTo>
                  <a:moveTo>
                    <a:pt x="37" y="0"/>
                  </a:moveTo>
                  <a:cubicBezTo>
                    <a:pt x="37" y="9"/>
                    <a:pt x="37" y="9"/>
                    <a:pt x="37" y="9"/>
                  </a:cubicBezTo>
                  <a:cubicBezTo>
                    <a:pt x="37" y="9"/>
                    <a:pt x="193" y="92"/>
                    <a:pt x="240" y="161"/>
                  </a:cubicBezTo>
                  <a:cubicBezTo>
                    <a:pt x="241" y="160"/>
                    <a:pt x="242" y="158"/>
                    <a:pt x="243" y="157"/>
                  </a:cubicBezTo>
                  <a:cubicBezTo>
                    <a:pt x="200" y="88"/>
                    <a:pt x="37" y="0"/>
                    <a:pt x="37"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isḷïďè"/>
            <p:cNvSpPr/>
            <p:nvPr/>
          </p:nvSpPr>
          <p:spPr bwMode="auto">
            <a:xfrm>
              <a:off x="4727575" y="4078288"/>
              <a:ext cx="742950" cy="339725"/>
            </a:xfrm>
            <a:custGeom>
              <a:avLst/>
              <a:gdLst>
                <a:gd name="T0" fmla="*/ 549 w 549"/>
                <a:gd name="T1" fmla="*/ 244 h 252"/>
                <a:gd name="T2" fmla="*/ 505 w 549"/>
                <a:gd name="T3" fmla="*/ 244 h 252"/>
                <a:gd name="T4" fmla="*/ 504 w 549"/>
                <a:gd name="T5" fmla="*/ 252 h 252"/>
                <a:gd name="T6" fmla="*/ 549 w 549"/>
                <a:gd name="T7" fmla="*/ 252 h 252"/>
                <a:gd name="T8" fmla="*/ 549 w 549"/>
                <a:gd name="T9" fmla="*/ 244 h 252"/>
                <a:gd name="T10" fmla="*/ 185 w 549"/>
                <a:gd name="T11" fmla="*/ 0 h 252"/>
                <a:gd name="T12" fmla="*/ 1 w 549"/>
                <a:gd name="T13" fmla="*/ 71 h 252"/>
                <a:gd name="T14" fmla="*/ 0 w 549"/>
                <a:gd name="T15" fmla="*/ 81 h 252"/>
                <a:gd name="T16" fmla="*/ 185 w 549"/>
                <a:gd name="T17" fmla="*/ 8 h 252"/>
                <a:gd name="T18" fmla="*/ 392 w 549"/>
                <a:gd name="T19" fmla="*/ 100 h 252"/>
                <a:gd name="T20" fmla="*/ 409 w 549"/>
                <a:gd name="T21" fmla="*/ 71 h 252"/>
                <a:gd name="T22" fmla="*/ 403 w 549"/>
                <a:gd name="T23" fmla="*/ 72 h 252"/>
                <a:gd name="T24" fmla="*/ 392 w 549"/>
                <a:gd name="T25" fmla="*/ 92 h 252"/>
                <a:gd name="T26" fmla="*/ 185 w 549"/>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252">
                  <a:moveTo>
                    <a:pt x="549" y="244"/>
                  </a:moveTo>
                  <a:cubicBezTo>
                    <a:pt x="505" y="244"/>
                    <a:pt x="505" y="244"/>
                    <a:pt x="505" y="244"/>
                  </a:cubicBezTo>
                  <a:cubicBezTo>
                    <a:pt x="504" y="252"/>
                    <a:pt x="504" y="252"/>
                    <a:pt x="504" y="252"/>
                  </a:cubicBezTo>
                  <a:cubicBezTo>
                    <a:pt x="549" y="252"/>
                    <a:pt x="549" y="252"/>
                    <a:pt x="549" y="252"/>
                  </a:cubicBezTo>
                  <a:cubicBezTo>
                    <a:pt x="549" y="244"/>
                    <a:pt x="549" y="244"/>
                    <a:pt x="549" y="244"/>
                  </a:cubicBezTo>
                  <a:moveTo>
                    <a:pt x="185" y="0"/>
                  </a:moveTo>
                  <a:cubicBezTo>
                    <a:pt x="93" y="0"/>
                    <a:pt x="24" y="52"/>
                    <a:pt x="1" y="71"/>
                  </a:cubicBezTo>
                  <a:cubicBezTo>
                    <a:pt x="1" y="74"/>
                    <a:pt x="0" y="78"/>
                    <a:pt x="0" y="81"/>
                  </a:cubicBezTo>
                  <a:cubicBezTo>
                    <a:pt x="21" y="62"/>
                    <a:pt x="91" y="8"/>
                    <a:pt x="185" y="8"/>
                  </a:cubicBezTo>
                  <a:cubicBezTo>
                    <a:pt x="246" y="8"/>
                    <a:pt x="317" y="31"/>
                    <a:pt x="392" y="100"/>
                  </a:cubicBezTo>
                  <a:cubicBezTo>
                    <a:pt x="409" y="71"/>
                    <a:pt x="409" y="71"/>
                    <a:pt x="409" y="71"/>
                  </a:cubicBezTo>
                  <a:cubicBezTo>
                    <a:pt x="403" y="72"/>
                    <a:pt x="403" y="72"/>
                    <a:pt x="403" y="72"/>
                  </a:cubicBezTo>
                  <a:cubicBezTo>
                    <a:pt x="392" y="92"/>
                    <a:pt x="392" y="92"/>
                    <a:pt x="392" y="92"/>
                  </a:cubicBezTo>
                  <a:cubicBezTo>
                    <a:pt x="317" y="22"/>
                    <a:pt x="246" y="0"/>
                    <a:pt x="185"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îṣlîďê"/>
            <p:cNvSpPr/>
            <p:nvPr/>
          </p:nvSpPr>
          <p:spPr bwMode="auto">
            <a:xfrm>
              <a:off x="4718050" y="2652713"/>
              <a:ext cx="2759075" cy="1755775"/>
            </a:xfrm>
            <a:custGeom>
              <a:avLst/>
              <a:gdLst>
                <a:gd name="T0" fmla="*/ 973 w 2040"/>
                <a:gd name="T1" fmla="*/ 46 h 1299"/>
                <a:gd name="T2" fmla="*/ 568 w 2040"/>
                <a:gd name="T3" fmla="*/ 132 h 1299"/>
                <a:gd name="T4" fmla="*/ 315 w 2040"/>
                <a:gd name="T5" fmla="*/ 343 h 1299"/>
                <a:gd name="T6" fmla="*/ 0 w 2040"/>
                <a:gd name="T7" fmla="*/ 1134 h 1299"/>
                <a:gd name="T8" fmla="*/ 399 w 2040"/>
                <a:gd name="T9" fmla="*/ 1147 h 1299"/>
                <a:gd name="T10" fmla="*/ 543 w 2040"/>
                <a:gd name="T11" fmla="*/ 887 h 1299"/>
                <a:gd name="T12" fmla="*/ 511 w 2040"/>
                <a:gd name="T13" fmla="*/ 1299 h 1299"/>
                <a:gd name="T14" fmla="*/ 1625 w 2040"/>
                <a:gd name="T15" fmla="*/ 1299 h 1299"/>
                <a:gd name="T16" fmla="*/ 1625 w 2040"/>
                <a:gd name="T17" fmla="*/ 1104 h 1299"/>
                <a:gd name="T18" fmla="*/ 1841 w 2040"/>
                <a:gd name="T19" fmla="*/ 1299 h 1299"/>
                <a:gd name="T20" fmla="*/ 1997 w 2040"/>
                <a:gd name="T21" fmla="*/ 553 h 1299"/>
                <a:gd name="T22" fmla="*/ 1973 w 2040"/>
                <a:gd name="T23" fmla="*/ 335 h 1299"/>
                <a:gd name="T24" fmla="*/ 1768 w 2040"/>
                <a:gd name="T25" fmla="*/ 68 h 1299"/>
                <a:gd name="T26" fmla="*/ 1698 w 2040"/>
                <a:gd name="T27" fmla="*/ 51 h 1299"/>
                <a:gd name="T28" fmla="*/ 1398 w 2040"/>
                <a:gd name="T29" fmla="*/ 51 h 1299"/>
                <a:gd name="T30" fmla="*/ 1353 w 2040"/>
                <a:gd name="T31" fmla="*/ 269 h 1299"/>
                <a:gd name="T32" fmla="*/ 1228 w 2040"/>
                <a:gd name="T33" fmla="*/ 415 h 1299"/>
                <a:gd name="T34" fmla="*/ 1033 w 2040"/>
                <a:gd name="T35" fmla="*/ 335 h 1299"/>
                <a:gd name="T36" fmla="*/ 973 w 2040"/>
                <a:gd name="T37" fmla="*/ 46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0" h="1299">
                  <a:moveTo>
                    <a:pt x="973" y="46"/>
                  </a:moveTo>
                  <a:cubicBezTo>
                    <a:pt x="568" y="132"/>
                    <a:pt x="568" y="132"/>
                    <a:pt x="568" y="132"/>
                  </a:cubicBezTo>
                  <a:cubicBezTo>
                    <a:pt x="568" y="132"/>
                    <a:pt x="414" y="138"/>
                    <a:pt x="315" y="343"/>
                  </a:cubicBezTo>
                  <a:cubicBezTo>
                    <a:pt x="215" y="548"/>
                    <a:pt x="0" y="1134"/>
                    <a:pt x="0" y="1134"/>
                  </a:cubicBezTo>
                  <a:cubicBezTo>
                    <a:pt x="0" y="1134"/>
                    <a:pt x="184" y="948"/>
                    <a:pt x="399" y="1147"/>
                  </a:cubicBezTo>
                  <a:cubicBezTo>
                    <a:pt x="543" y="887"/>
                    <a:pt x="543" y="887"/>
                    <a:pt x="543" y="887"/>
                  </a:cubicBezTo>
                  <a:cubicBezTo>
                    <a:pt x="511" y="1299"/>
                    <a:pt x="511" y="1299"/>
                    <a:pt x="511" y="1299"/>
                  </a:cubicBezTo>
                  <a:cubicBezTo>
                    <a:pt x="1625" y="1299"/>
                    <a:pt x="1625" y="1299"/>
                    <a:pt x="1625" y="1299"/>
                  </a:cubicBezTo>
                  <a:cubicBezTo>
                    <a:pt x="1625" y="1104"/>
                    <a:pt x="1625" y="1104"/>
                    <a:pt x="1625" y="1104"/>
                  </a:cubicBezTo>
                  <a:cubicBezTo>
                    <a:pt x="1625" y="1104"/>
                    <a:pt x="1858" y="1229"/>
                    <a:pt x="1841" y="1299"/>
                  </a:cubicBezTo>
                  <a:cubicBezTo>
                    <a:pt x="1841" y="1299"/>
                    <a:pt x="2040" y="786"/>
                    <a:pt x="1997" y="553"/>
                  </a:cubicBezTo>
                  <a:cubicBezTo>
                    <a:pt x="1984" y="481"/>
                    <a:pt x="1976" y="408"/>
                    <a:pt x="1973" y="335"/>
                  </a:cubicBezTo>
                  <a:cubicBezTo>
                    <a:pt x="1968" y="212"/>
                    <a:pt x="1886" y="105"/>
                    <a:pt x="1768" y="68"/>
                  </a:cubicBezTo>
                  <a:cubicBezTo>
                    <a:pt x="1747" y="62"/>
                    <a:pt x="1724" y="56"/>
                    <a:pt x="1698" y="51"/>
                  </a:cubicBezTo>
                  <a:cubicBezTo>
                    <a:pt x="1459" y="0"/>
                    <a:pt x="1398" y="51"/>
                    <a:pt x="1398" y="51"/>
                  </a:cubicBezTo>
                  <a:cubicBezTo>
                    <a:pt x="1398" y="51"/>
                    <a:pt x="1352" y="201"/>
                    <a:pt x="1353" y="269"/>
                  </a:cubicBezTo>
                  <a:cubicBezTo>
                    <a:pt x="1354" y="357"/>
                    <a:pt x="1228" y="415"/>
                    <a:pt x="1228" y="415"/>
                  </a:cubicBezTo>
                  <a:cubicBezTo>
                    <a:pt x="1228" y="415"/>
                    <a:pt x="1042" y="371"/>
                    <a:pt x="1033" y="335"/>
                  </a:cubicBezTo>
                  <a:cubicBezTo>
                    <a:pt x="1025" y="299"/>
                    <a:pt x="958" y="89"/>
                    <a:pt x="973" y="46"/>
                  </a:cubicBezTo>
                </a:path>
              </a:pathLst>
            </a:custGeom>
            <a:solidFill>
              <a:srgbClr val="5759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pic>
          <p:nvPicPr>
            <p:cNvPr id="105" name="图片 104"/>
            <p:cNvPicPr>
              <a:picLocks noChangeAspect="1" noChangeArrowheads="1"/>
            </p:cNvPicPr>
            <p:nvPr/>
          </p:nvPicPr>
          <p:blipFill>
            <a:blip/>
            <a:srcRect/>
            <a:stretch>
              <a:fillRect/>
            </a:stretch>
          </p:blipFill>
          <p:spPr bwMode="auto">
            <a:xfrm>
              <a:off x="6581775" y="2660651"/>
              <a:ext cx="635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íŝľíďe"/>
            <p:cNvSpPr/>
            <p:nvPr/>
          </p:nvSpPr>
          <p:spPr bwMode="auto">
            <a:xfrm>
              <a:off x="6027738" y="2663826"/>
              <a:ext cx="566738" cy="149225"/>
            </a:xfrm>
            <a:custGeom>
              <a:avLst/>
              <a:gdLst>
                <a:gd name="T0" fmla="*/ 412 w 419"/>
                <a:gd name="T1" fmla="*/ 0 h 111"/>
                <a:gd name="T2" fmla="*/ 203 w 419"/>
                <a:gd name="T3" fmla="*/ 91 h 111"/>
                <a:gd name="T4" fmla="*/ 202 w 419"/>
                <a:gd name="T5" fmla="*/ 91 h 111"/>
                <a:gd name="T6" fmla="*/ 0 w 419"/>
                <a:gd name="T7" fmla="*/ 7 h 111"/>
                <a:gd name="T8" fmla="*/ 2 w 419"/>
                <a:gd name="T9" fmla="*/ 23 h 111"/>
                <a:gd name="T10" fmla="*/ 209 w 419"/>
                <a:gd name="T11" fmla="*/ 111 h 111"/>
                <a:gd name="T12" fmla="*/ 409 w 419"/>
                <a:gd name="T13" fmla="*/ 31 h 111"/>
                <a:gd name="T14" fmla="*/ 419 w 419"/>
                <a:gd name="T15" fmla="*/ 20 h 111"/>
                <a:gd name="T16" fmla="*/ 419 w 419"/>
                <a:gd name="T17" fmla="*/ 20 h 111"/>
                <a:gd name="T18" fmla="*/ 414 w 419"/>
                <a:gd name="T19" fmla="*/ 5 h 111"/>
                <a:gd name="T20" fmla="*/ 412 w 419"/>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111">
                  <a:moveTo>
                    <a:pt x="412" y="0"/>
                  </a:moveTo>
                  <a:cubicBezTo>
                    <a:pt x="360" y="56"/>
                    <a:pt x="285" y="91"/>
                    <a:pt x="203" y="91"/>
                  </a:cubicBezTo>
                  <a:cubicBezTo>
                    <a:pt x="202" y="91"/>
                    <a:pt x="202" y="91"/>
                    <a:pt x="202" y="91"/>
                  </a:cubicBezTo>
                  <a:cubicBezTo>
                    <a:pt x="123" y="91"/>
                    <a:pt x="52" y="59"/>
                    <a:pt x="0" y="7"/>
                  </a:cubicBezTo>
                  <a:cubicBezTo>
                    <a:pt x="1" y="12"/>
                    <a:pt x="1" y="18"/>
                    <a:pt x="2" y="23"/>
                  </a:cubicBezTo>
                  <a:cubicBezTo>
                    <a:pt x="59" y="82"/>
                    <a:pt x="134" y="111"/>
                    <a:pt x="209" y="111"/>
                  </a:cubicBezTo>
                  <a:cubicBezTo>
                    <a:pt x="281" y="111"/>
                    <a:pt x="353" y="85"/>
                    <a:pt x="409" y="31"/>
                  </a:cubicBezTo>
                  <a:cubicBezTo>
                    <a:pt x="412" y="27"/>
                    <a:pt x="416" y="24"/>
                    <a:pt x="419" y="20"/>
                  </a:cubicBezTo>
                  <a:cubicBezTo>
                    <a:pt x="419" y="20"/>
                    <a:pt x="419" y="20"/>
                    <a:pt x="419" y="20"/>
                  </a:cubicBezTo>
                  <a:cubicBezTo>
                    <a:pt x="417" y="15"/>
                    <a:pt x="416" y="10"/>
                    <a:pt x="414" y="5"/>
                  </a:cubicBezTo>
                  <a:cubicBezTo>
                    <a:pt x="413" y="3"/>
                    <a:pt x="413" y="2"/>
                    <a:pt x="412"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îṧ1íḓê"/>
            <p:cNvSpPr/>
            <p:nvPr/>
          </p:nvSpPr>
          <p:spPr bwMode="auto">
            <a:xfrm>
              <a:off x="5911850" y="2006601"/>
              <a:ext cx="777875" cy="781050"/>
            </a:xfrm>
            <a:custGeom>
              <a:avLst/>
              <a:gdLst>
                <a:gd name="T0" fmla="*/ 575 w 575"/>
                <a:gd name="T1" fmla="*/ 292 h 579"/>
                <a:gd name="T2" fmla="*/ 287 w 575"/>
                <a:gd name="T3" fmla="*/ 578 h 579"/>
                <a:gd name="T4" fmla="*/ 0 w 575"/>
                <a:gd name="T5" fmla="*/ 299 h 579"/>
                <a:gd name="T6" fmla="*/ 0 w 575"/>
                <a:gd name="T7" fmla="*/ 292 h 579"/>
                <a:gd name="T8" fmla="*/ 162 w 575"/>
                <a:gd name="T9" fmla="*/ 33 h 579"/>
                <a:gd name="T10" fmla="*/ 188 w 575"/>
                <a:gd name="T11" fmla="*/ 22 h 579"/>
                <a:gd name="T12" fmla="*/ 336 w 575"/>
                <a:gd name="T13" fmla="*/ 8 h 579"/>
                <a:gd name="T14" fmla="*/ 575 w 575"/>
                <a:gd name="T15" fmla="*/ 273 h 579"/>
                <a:gd name="T16" fmla="*/ 575 w 575"/>
                <a:gd name="T17" fmla="*/ 29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579">
                  <a:moveTo>
                    <a:pt x="575" y="292"/>
                  </a:moveTo>
                  <a:cubicBezTo>
                    <a:pt x="575" y="450"/>
                    <a:pt x="445" y="579"/>
                    <a:pt x="287" y="578"/>
                  </a:cubicBezTo>
                  <a:cubicBezTo>
                    <a:pt x="132" y="577"/>
                    <a:pt x="5" y="454"/>
                    <a:pt x="0" y="299"/>
                  </a:cubicBezTo>
                  <a:cubicBezTo>
                    <a:pt x="0" y="296"/>
                    <a:pt x="0" y="294"/>
                    <a:pt x="0" y="292"/>
                  </a:cubicBezTo>
                  <a:cubicBezTo>
                    <a:pt x="0" y="182"/>
                    <a:pt x="63" y="82"/>
                    <a:pt x="162" y="33"/>
                  </a:cubicBezTo>
                  <a:cubicBezTo>
                    <a:pt x="170" y="29"/>
                    <a:pt x="179" y="25"/>
                    <a:pt x="188" y="22"/>
                  </a:cubicBezTo>
                  <a:cubicBezTo>
                    <a:pt x="235" y="5"/>
                    <a:pt x="287" y="0"/>
                    <a:pt x="336" y="8"/>
                  </a:cubicBezTo>
                  <a:cubicBezTo>
                    <a:pt x="467" y="31"/>
                    <a:pt x="566" y="140"/>
                    <a:pt x="575" y="273"/>
                  </a:cubicBezTo>
                  <a:cubicBezTo>
                    <a:pt x="575" y="279"/>
                    <a:pt x="575" y="285"/>
                    <a:pt x="575" y="292"/>
                  </a:cubicBezTo>
                </a:path>
              </a:pathLst>
            </a:custGeom>
            <a:solidFill>
              <a:srgbClr val="F7C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iṥḷîḍè"/>
            <p:cNvSpPr/>
            <p:nvPr/>
          </p:nvSpPr>
          <p:spPr bwMode="auto">
            <a:xfrm>
              <a:off x="5911850" y="2408238"/>
              <a:ext cx="1588" cy="9525"/>
            </a:xfrm>
            <a:custGeom>
              <a:avLst/>
              <a:gdLst>
                <a:gd name="T0" fmla="*/ 0 w 1"/>
                <a:gd name="T1" fmla="*/ 0 h 7"/>
                <a:gd name="T2" fmla="*/ 0 w 1"/>
                <a:gd name="T3" fmla="*/ 0 h 7"/>
                <a:gd name="T4" fmla="*/ 0 w 1"/>
                <a:gd name="T5" fmla="*/ 7 h 7"/>
                <a:gd name="T6" fmla="*/ 1 w 1"/>
                <a:gd name="T7" fmla="*/ 7 h 7"/>
                <a:gd name="T8" fmla="*/ 0 w 1"/>
                <a:gd name="T9" fmla="*/ 1 h 7"/>
                <a:gd name="T10" fmla="*/ 0 w 1"/>
                <a:gd name="T11" fmla="*/ 1 h 7"/>
                <a:gd name="T12" fmla="*/ 0 w 1"/>
                <a:gd name="T13" fmla="*/ 1 h 7"/>
                <a:gd name="T14" fmla="*/ 0 w 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7">
                  <a:moveTo>
                    <a:pt x="0" y="0"/>
                  </a:moveTo>
                  <a:cubicBezTo>
                    <a:pt x="0" y="0"/>
                    <a:pt x="0" y="0"/>
                    <a:pt x="0" y="0"/>
                  </a:cubicBezTo>
                  <a:cubicBezTo>
                    <a:pt x="0" y="3"/>
                    <a:pt x="0" y="5"/>
                    <a:pt x="0" y="7"/>
                  </a:cubicBezTo>
                  <a:cubicBezTo>
                    <a:pt x="1" y="7"/>
                    <a:pt x="1" y="7"/>
                    <a:pt x="1" y="7"/>
                  </a:cubicBezTo>
                  <a:cubicBezTo>
                    <a:pt x="1" y="5"/>
                    <a:pt x="1" y="3"/>
                    <a:pt x="0" y="1"/>
                  </a:cubicBezTo>
                  <a:cubicBezTo>
                    <a:pt x="0" y="1"/>
                    <a:pt x="0" y="1"/>
                    <a:pt x="0" y="1"/>
                  </a:cubicBezTo>
                  <a:cubicBezTo>
                    <a:pt x="0" y="1"/>
                    <a:pt x="0" y="1"/>
                    <a:pt x="0" y="1"/>
                  </a:cubicBezTo>
                  <a:cubicBezTo>
                    <a:pt x="0" y="0"/>
                    <a:pt x="0" y="0"/>
                    <a:pt x="0"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îśḻîḋe"/>
            <p:cNvSpPr/>
            <p:nvPr/>
          </p:nvSpPr>
          <p:spPr bwMode="auto">
            <a:xfrm>
              <a:off x="5911850" y="2152651"/>
              <a:ext cx="206375" cy="265113"/>
            </a:xfrm>
            <a:custGeom>
              <a:avLst/>
              <a:gdLst>
                <a:gd name="T0" fmla="*/ 152 w 152"/>
                <a:gd name="T1" fmla="*/ 0 h 196"/>
                <a:gd name="T2" fmla="*/ 150 w 152"/>
                <a:gd name="T3" fmla="*/ 1 h 196"/>
                <a:gd name="T4" fmla="*/ 26 w 152"/>
                <a:gd name="T5" fmla="*/ 183 h 196"/>
                <a:gd name="T6" fmla="*/ 0 w 152"/>
                <a:gd name="T7" fmla="*/ 190 h 196"/>
                <a:gd name="T8" fmla="*/ 0 w 152"/>
                <a:gd name="T9" fmla="*/ 190 h 196"/>
                <a:gd name="T10" fmla="*/ 1 w 152"/>
                <a:gd name="T11" fmla="*/ 196 h 196"/>
                <a:gd name="T12" fmla="*/ 26 w 152"/>
                <a:gd name="T13" fmla="*/ 190 h 196"/>
                <a:gd name="T14" fmla="*/ 152 w 15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96">
                  <a:moveTo>
                    <a:pt x="152" y="0"/>
                  </a:moveTo>
                  <a:cubicBezTo>
                    <a:pt x="151" y="0"/>
                    <a:pt x="150" y="1"/>
                    <a:pt x="150" y="1"/>
                  </a:cubicBezTo>
                  <a:cubicBezTo>
                    <a:pt x="130" y="69"/>
                    <a:pt x="90" y="154"/>
                    <a:pt x="26" y="183"/>
                  </a:cubicBezTo>
                  <a:cubicBezTo>
                    <a:pt x="18" y="187"/>
                    <a:pt x="9" y="189"/>
                    <a:pt x="0" y="190"/>
                  </a:cubicBezTo>
                  <a:cubicBezTo>
                    <a:pt x="0" y="190"/>
                    <a:pt x="0" y="190"/>
                    <a:pt x="0" y="190"/>
                  </a:cubicBezTo>
                  <a:cubicBezTo>
                    <a:pt x="1" y="192"/>
                    <a:pt x="1" y="194"/>
                    <a:pt x="1" y="196"/>
                  </a:cubicBezTo>
                  <a:cubicBezTo>
                    <a:pt x="10" y="196"/>
                    <a:pt x="18" y="194"/>
                    <a:pt x="26" y="190"/>
                  </a:cubicBezTo>
                  <a:cubicBezTo>
                    <a:pt x="92" y="159"/>
                    <a:pt x="133" y="69"/>
                    <a:pt x="152"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îṥḷîḓé"/>
            <p:cNvSpPr/>
            <p:nvPr/>
          </p:nvSpPr>
          <p:spPr bwMode="auto">
            <a:xfrm>
              <a:off x="6148388" y="2139951"/>
              <a:ext cx="541338" cy="242888"/>
            </a:xfrm>
            <a:custGeom>
              <a:avLst/>
              <a:gdLst>
                <a:gd name="T0" fmla="*/ 185 w 400"/>
                <a:gd name="T1" fmla="*/ 63 h 180"/>
                <a:gd name="T2" fmla="*/ 195 w 400"/>
                <a:gd name="T3" fmla="*/ 71 h 180"/>
                <a:gd name="T4" fmla="*/ 268 w 400"/>
                <a:gd name="T5" fmla="*/ 83 h 180"/>
                <a:gd name="T6" fmla="*/ 269 w 400"/>
                <a:gd name="T7" fmla="*/ 72 h 180"/>
                <a:gd name="T8" fmla="*/ 268 w 400"/>
                <a:gd name="T9" fmla="*/ 77 h 180"/>
                <a:gd name="T10" fmla="*/ 185 w 400"/>
                <a:gd name="T11" fmla="*/ 63 h 180"/>
                <a:gd name="T12" fmla="*/ 263 w 400"/>
                <a:gd name="T13" fmla="*/ 27 h 180"/>
                <a:gd name="T14" fmla="*/ 265 w 400"/>
                <a:gd name="T15" fmla="*/ 36 h 180"/>
                <a:gd name="T16" fmla="*/ 317 w 400"/>
                <a:gd name="T17" fmla="*/ 62 h 180"/>
                <a:gd name="T18" fmla="*/ 381 w 400"/>
                <a:gd name="T19" fmla="*/ 156 h 180"/>
                <a:gd name="T20" fmla="*/ 400 w 400"/>
                <a:gd name="T21" fmla="*/ 180 h 180"/>
                <a:gd name="T22" fmla="*/ 399 w 400"/>
                <a:gd name="T23" fmla="*/ 173 h 180"/>
                <a:gd name="T24" fmla="*/ 381 w 400"/>
                <a:gd name="T25" fmla="*/ 150 h 180"/>
                <a:gd name="T26" fmla="*/ 317 w 400"/>
                <a:gd name="T27" fmla="*/ 55 h 180"/>
                <a:gd name="T28" fmla="*/ 263 w 400"/>
                <a:gd name="T29" fmla="*/ 27 h 180"/>
                <a:gd name="T30" fmla="*/ 5 w 400"/>
                <a:gd name="T31" fmla="*/ 0 h 180"/>
                <a:gd name="T32" fmla="*/ 0 w 400"/>
                <a:gd name="T33" fmla="*/ 1 h 180"/>
                <a:gd name="T34" fmla="*/ 98 w 400"/>
                <a:gd name="T35" fmla="*/ 57 h 180"/>
                <a:gd name="T36" fmla="*/ 222 w 400"/>
                <a:gd name="T37" fmla="*/ 100 h 180"/>
                <a:gd name="T38" fmla="*/ 209 w 400"/>
                <a:gd name="T39" fmla="*/ 89 h 180"/>
                <a:gd name="T40" fmla="*/ 98 w 400"/>
                <a:gd name="T41" fmla="*/ 50 h 180"/>
                <a:gd name="T42" fmla="*/ 5 w 400"/>
                <a:gd name="T4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180">
                  <a:moveTo>
                    <a:pt x="185" y="63"/>
                  </a:moveTo>
                  <a:cubicBezTo>
                    <a:pt x="195" y="71"/>
                    <a:pt x="195" y="71"/>
                    <a:pt x="195" y="71"/>
                  </a:cubicBezTo>
                  <a:cubicBezTo>
                    <a:pt x="268" y="83"/>
                    <a:pt x="268" y="83"/>
                    <a:pt x="268" y="83"/>
                  </a:cubicBezTo>
                  <a:cubicBezTo>
                    <a:pt x="269" y="79"/>
                    <a:pt x="269" y="76"/>
                    <a:pt x="269" y="72"/>
                  </a:cubicBezTo>
                  <a:cubicBezTo>
                    <a:pt x="269" y="74"/>
                    <a:pt x="269" y="75"/>
                    <a:pt x="268" y="77"/>
                  </a:cubicBezTo>
                  <a:cubicBezTo>
                    <a:pt x="185" y="63"/>
                    <a:pt x="185" y="63"/>
                    <a:pt x="185" y="63"/>
                  </a:cubicBezTo>
                  <a:moveTo>
                    <a:pt x="263" y="27"/>
                  </a:moveTo>
                  <a:cubicBezTo>
                    <a:pt x="263" y="30"/>
                    <a:pt x="264" y="33"/>
                    <a:pt x="265" y="36"/>
                  </a:cubicBezTo>
                  <a:cubicBezTo>
                    <a:pt x="280" y="47"/>
                    <a:pt x="301" y="52"/>
                    <a:pt x="317" y="62"/>
                  </a:cubicBezTo>
                  <a:cubicBezTo>
                    <a:pt x="350" y="82"/>
                    <a:pt x="363" y="122"/>
                    <a:pt x="381" y="156"/>
                  </a:cubicBezTo>
                  <a:cubicBezTo>
                    <a:pt x="386" y="165"/>
                    <a:pt x="391" y="174"/>
                    <a:pt x="400" y="180"/>
                  </a:cubicBezTo>
                  <a:cubicBezTo>
                    <a:pt x="399" y="178"/>
                    <a:pt x="399" y="176"/>
                    <a:pt x="399" y="173"/>
                  </a:cubicBezTo>
                  <a:cubicBezTo>
                    <a:pt x="391" y="168"/>
                    <a:pt x="386" y="158"/>
                    <a:pt x="381" y="150"/>
                  </a:cubicBezTo>
                  <a:cubicBezTo>
                    <a:pt x="363" y="115"/>
                    <a:pt x="350" y="76"/>
                    <a:pt x="317" y="55"/>
                  </a:cubicBezTo>
                  <a:cubicBezTo>
                    <a:pt x="300" y="45"/>
                    <a:pt x="279" y="40"/>
                    <a:pt x="263" y="27"/>
                  </a:cubicBezTo>
                  <a:moveTo>
                    <a:pt x="5" y="0"/>
                  </a:moveTo>
                  <a:cubicBezTo>
                    <a:pt x="3" y="0"/>
                    <a:pt x="2" y="1"/>
                    <a:pt x="0" y="1"/>
                  </a:cubicBezTo>
                  <a:cubicBezTo>
                    <a:pt x="25" y="28"/>
                    <a:pt x="67" y="45"/>
                    <a:pt x="98" y="57"/>
                  </a:cubicBezTo>
                  <a:cubicBezTo>
                    <a:pt x="139" y="72"/>
                    <a:pt x="180" y="87"/>
                    <a:pt x="222" y="100"/>
                  </a:cubicBezTo>
                  <a:cubicBezTo>
                    <a:pt x="209" y="89"/>
                    <a:pt x="209" y="89"/>
                    <a:pt x="209" y="89"/>
                  </a:cubicBezTo>
                  <a:cubicBezTo>
                    <a:pt x="172" y="77"/>
                    <a:pt x="135" y="64"/>
                    <a:pt x="98" y="50"/>
                  </a:cubicBezTo>
                  <a:cubicBezTo>
                    <a:pt x="69" y="39"/>
                    <a:pt x="30" y="24"/>
                    <a:pt x="5"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ïşlîďê"/>
            <p:cNvSpPr/>
            <p:nvPr/>
          </p:nvSpPr>
          <p:spPr bwMode="auto">
            <a:xfrm>
              <a:off x="5911850" y="2035176"/>
              <a:ext cx="255588" cy="374650"/>
            </a:xfrm>
            <a:custGeom>
              <a:avLst/>
              <a:gdLst>
                <a:gd name="T0" fmla="*/ 188 w 188"/>
                <a:gd name="T1" fmla="*/ 0 h 277"/>
                <a:gd name="T2" fmla="*/ 188 w 188"/>
                <a:gd name="T3" fmla="*/ 0 h 277"/>
                <a:gd name="T4" fmla="*/ 162 w 188"/>
                <a:gd name="T5" fmla="*/ 11 h 277"/>
                <a:gd name="T6" fmla="*/ 0 w 188"/>
                <a:gd name="T7" fmla="*/ 270 h 277"/>
                <a:gd name="T8" fmla="*/ 0 w 188"/>
                <a:gd name="T9" fmla="*/ 277 h 277"/>
                <a:gd name="T10" fmla="*/ 26 w 188"/>
                <a:gd name="T11" fmla="*/ 270 h 277"/>
                <a:gd name="T12" fmla="*/ 155 w 188"/>
                <a:gd name="T13" fmla="*/ 68 h 277"/>
                <a:gd name="T14" fmla="*/ 188 w 188"/>
                <a:gd name="T15" fmla="*/ 0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77">
                  <a:moveTo>
                    <a:pt x="188" y="0"/>
                  </a:moveTo>
                  <a:cubicBezTo>
                    <a:pt x="188" y="0"/>
                    <a:pt x="188" y="0"/>
                    <a:pt x="188" y="0"/>
                  </a:cubicBezTo>
                  <a:cubicBezTo>
                    <a:pt x="179" y="3"/>
                    <a:pt x="170" y="7"/>
                    <a:pt x="162" y="11"/>
                  </a:cubicBezTo>
                  <a:cubicBezTo>
                    <a:pt x="63" y="60"/>
                    <a:pt x="0" y="160"/>
                    <a:pt x="0" y="270"/>
                  </a:cubicBezTo>
                  <a:cubicBezTo>
                    <a:pt x="0" y="272"/>
                    <a:pt x="0" y="274"/>
                    <a:pt x="0" y="277"/>
                  </a:cubicBezTo>
                  <a:cubicBezTo>
                    <a:pt x="9" y="276"/>
                    <a:pt x="18" y="274"/>
                    <a:pt x="26" y="270"/>
                  </a:cubicBezTo>
                  <a:cubicBezTo>
                    <a:pt x="96" y="238"/>
                    <a:pt x="138" y="138"/>
                    <a:pt x="155" y="68"/>
                  </a:cubicBezTo>
                  <a:cubicBezTo>
                    <a:pt x="161" y="43"/>
                    <a:pt x="167" y="15"/>
                    <a:pt x="188" y="0"/>
                  </a:cubicBezTo>
                </a:path>
              </a:pathLst>
            </a:custGeom>
            <a:solidFill>
              <a:srgbClr val="6326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şḷiḋé"/>
            <p:cNvSpPr/>
            <p:nvPr/>
          </p:nvSpPr>
          <p:spPr bwMode="auto">
            <a:xfrm>
              <a:off x="6130925" y="2016126"/>
              <a:ext cx="558800" cy="358775"/>
            </a:xfrm>
            <a:custGeom>
              <a:avLst/>
              <a:gdLst>
                <a:gd name="T0" fmla="*/ 246 w 413"/>
                <a:gd name="T1" fmla="*/ 22 h 265"/>
                <a:gd name="T2" fmla="*/ 174 w 413"/>
                <a:gd name="T3" fmla="*/ 0 h 265"/>
                <a:gd name="T4" fmla="*/ 226 w 413"/>
                <a:gd name="T5" fmla="*/ 32 h 265"/>
                <a:gd name="T6" fmla="*/ 241 w 413"/>
                <a:gd name="T7" fmla="*/ 60 h 265"/>
                <a:gd name="T8" fmla="*/ 0 w 413"/>
                <a:gd name="T9" fmla="*/ 65 h 265"/>
                <a:gd name="T10" fmla="*/ 111 w 413"/>
                <a:gd name="T11" fmla="*/ 141 h 265"/>
                <a:gd name="T12" fmla="*/ 235 w 413"/>
                <a:gd name="T13" fmla="*/ 184 h 265"/>
                <a:gd name="T14" fmla="*/ 198 w 413"/>
                <a:gd name="T15" fmla="*/ 154 h 265"/>
                <a:gd name="T16" fmla="*/ 281 w 413"/>
                <a:gd name="T17" fmla="*/ 168 h 265"/>
                <a:gd name="T18" fmla="*/ 276 w 413"/>
                <a:gd name="T19" fmla="*/ 118 h 265"/>
                <a:gd name="T20" fmla="*/ 330 w 413"/>
                <a:gd name="T21" fmla="*/ 146 h 265"/>
                <a:gd name="T22" fmla="*/ 394 w 413"/>
                <a:gd name="T23" fmla="*/ 241 h 265"/>
                <a:gd name="T24" fmla="*/ 413 w 413"/>
                <a:gd name="T25" fmla="*/ 265 h 265"/>
                <a:gd name="T26" fmla="*/ 246 w 413"/>
                <a:gd name="T27"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265">
                  <a:moveTo>
                    <a:pt x="246" y="22"/>
                  </a:moveTo>
                  <a:cubicBezTo>
                    <a:pt x="223" y="12"/>
                    <a:pt x="199" y="4"/>
                    <a:pt x="174" y="0"/>
                  </a:cubicBezTo>
                  <a:cubicBezTo>
                    <a:pt x="195" y="5"/>
                    <a:pt x="213" y="16"/>
                    <a:pt x="226" y="32"/>
                  </a:cubicBezTo>
                  <a:cubicBezTo>
                    <a:pt x="232" y="41"/>
                    <a:pt x="237" y="51"/>
                    <a:pt x="241" y="60"/>
                  </a:cubicBezTo>
                  <a:cubicBezTo>
                    <a:pt x="164" y="27"/>
                    <a:pt x="76" y="28"/>
                    <a:pt x="0" y="65"/>
                  </a:cubicBezTo>
                  <a:cubicBezTo>
                    <a:pt x="18" y="105"/>
                    <a:pt x="74" y="127"/>
                    <a:pt x="111" y="141"/>
                  </a:cubicBezTo>
                  <a:cubicBezTo>
                    <a:pt x="152" y="157"/>
                    <a:pt x="193" y="171"/>
                    <a:pt x="235" y="184"/>
                  </a:cubicBezTo>
                  <a:cubicBezTo>
                    <a:pt x="198" y="154"/>
                    <a:pt x="198" y="154"/>
                    <a:pt x="198" y="154"/>
                  </a:cubicBezTo>
                  <a:cubicBezTo>
                    <a:pt x="281" y="168"/>
                    <a:pt x="281" y="168"/>
                    <a:pt x="281" y="168"/>
                  </a:cubicBezTo>
                  <a:cubicBezTo>
                    <a:pt x="282" y="151"/>
                    <a:pt x="280" y="134"/>
                    <a:pt x="276" y="118"/>
                  </a:cubicBezTo>
                  <a:cubicBezTo>
                    <a:pt x="292" y="131"/>
                    <a:pt x="313" y="136"/>
                    <a:pt x="330" y="146"/>
                  </a:cubicBezTo>
                  <a:cubicBezTo>
                    <a:pt x="363" y="167"/>
                    <a:pt x="376" y="206"/>
                    <a:pt x="394" y="241"/>
                  </a:cubicBezTo>
                  <a:cubicBezTo>
                    <a:pt x="399" y="250"/>
                    <a:pt x="404" y="259"/>
                    <a:pt x="413" y="265"/>
                  </a:cubicBezTo>
                  <a:cubicBezTo>
                    <a:pt x="406" y="159"/>
                    <a:pt x="342" y="66"/>
                    <a:pt x="246" y="22"/>
                  </a:cubicBezTo>
                </a:path>
              </a:pathLst>
            </a:custGeom>
            <a:solidFill>
              <a:srgbClr val="6326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îṧlïḓè"/>
            <p:cNvSpPr/>
            <p:nvPr/>
          </p:nvSpPr>
          <p:spPr bwMode="auto">
            <a:xfrm>
              <a:off x="6207125" y="1966913"/>
              <a:ext cx="525463" cy="368300"/>
            </a:xfrm>
            <a:custGeom>
              <a:avLst/>
              <a:gdLst>
                <a:gd name="T0" fmla="*/ 118 w 388"/>
                <a:gd name="T1" fmla="*/ 0 h 273"/>
                <a:gd name="T2" fmla="*/ 84 w 388"/>
                <a:gd name="T3" fmla="*/ 7 h 273"/>
                <a:gd name="T4" fmla="*/ 0 w 388"/>
                <a:gd name="T5" fmla="*/ 42 h 273"/>
                <a:gd name="T6" fmla="*/ 70 w 388"/>
                <a:gd name="T7" fmla="*/ 33 h 273"/>
                <a:gd name="T8" fmla="*/ 118 w 388"/>
                <a:gd name="T9" fmla="*/ 37 h 273"/>
                <a:gd name="T10" fmla="*/ 138 w 388"/>
                <a:gd name="T11" fmla="*/ 41 h 273"/>
                <a:gd name="T12" fmla="*/ 178 w 388"/>
                <a:gd name="T13" fmla="*/ 54 h 273"/>
                <a:gd name="T14" fmla="*/ 342 w 388"/>
                <a:gd name="T15" fmla="*/ 228 h 273"/>
                <a:gd name="T16" fmla="*/ 388 w 388"/>
                <a:gd name="T17" fmla="*/ 273 h 273"/>
                <a:gd name="T18" fmla="*/ 358 w 388"/>
                <a:gd name="T19" fmla="*/ 191 h 273"/>
                <a:gd name="T20" fmla="*/ 118 w 388"/>
                <a:gd name="T2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273">
                  <a:moveTo>
                    <a:pt x="118" y="0"/>
                  </a:moveTo>
                  <a:cubicBezTo>
                    <a:pt x="106" y="0"/>
                    <a:pt x="95" y="2"/>
                    <a:pt x="84" y="7"/>
                  </a:cubicBezTo>
                  <a:cubicBezTo>
                    <a:pt x="55" y="20"/>
                    <a:pt x="27" y="31"/>
                    <a:pt x="0" y="42"/>
                  </a:cubicBezTo>
                  <a:cubicBezTo>
                    <a:pt x="23" y="36"/>
                    <a:pt x="47" y="33"/>
                    <a:pt x="70" y="33"/>
                  </a:cubicBezTo>
                  <a:cubicBezTo>
                    <a:pt x="86" y="33"/>
                    <a:pt x="102" y="35"/>
                    <a:pt x="118" y="37"/>
                  </a:cubicBezTo>
                  <a:cubicBezTo>
                    <a:pt x="125" y="38"/>
                    <a:pt x="132" y="40"/>
                    <a:pt x="138" y="41"/>
                  </a:cubicBezTo>
                  <a:cubicBezTo>
                    <a:pt x="152" y="45"/>
                    <a:pt x="165" y="49"/>
                    <a:pt x="178" y="54"/>
                  </a:cubicBezTo>
                  <a:cubicBezTo>
                    <a:pt x="255" y="85"/>
                    <a:pt x="315" y="149"/>
                    <a:pt x="342" y="228"/>
                  </a:cubicBezTo>
                  <a:cubicBezTo>
                    <a:pt x="357" y="242"/>
                    <a:pt x="373" y="257"/>
                    <a:pt x="388" y="273"/>
                  </a:cubicBezTo>
                  <a:cubicBezTo>
                    <a:pt x="358" y="191"/>
                    <a:pt x="358" y="191"/>
                    <a:pt x="358" y="191"/>
                  </a:cubicBezTo>
                  <a:cubicBezTo>
                    <a:pt x="358" y="191"/>
                    <a:pt x="228" y="0"/>
                    <a:pt x="118"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îslïdé"/>
            <p:cNvSpPr/>
            <p:nvPr/>
          </p:nvSpPr>
          <p:spPr bwMode="auto">
            <a:xfrm>
              <a:off x="6118225" y="2011363"/>
              <a:ext cx="552450" cy="263525"/>
            </a:xfrm>
            <a:custGeom>
              <a:avLst/>
              <a:gdLst>
                <a:gd name="T0" fmla="*/ 244 w 408"/>
                <a:gd name="T1" fmla="*/ 21 h 195"/>
                <a:gd name="T2" fmla="*/ 256 w 408"/>
                <a:gd name="T3" fmla="*/ 26 h 195"/>
                <a:gd name="T4" fmla="*/ 408 w 408"/>
                <a:gd name="T5" fmla="*/ 195 h 195"/>
                <a:gd name="T6" fmla="*/ 408 w 408"/>
                <a:gd name="T7" fmla="*/ 195 h 195"/>
                <a:gd name="T8" fmla="*/ 244 w 408"/>
                <a:gd name="T9" fmla="*/ 21 h 195"/>
                <a:gd name="T10" fmla="*/ 136 w 408"/>
                <a:gd name="T11" fmla="*/ 0 h 195"/>
                <a:gd name="T12" fmla="*/ 66 w 408"/>
                <a:gd name="T13" fmla="*/ 9 h 195"/>
                <a:gd name="T14" fmla="*/ 30 w 408"/>
                <a:gd name="T15" fmla="*/ 23 h 195"/>
                <a:gd name="T16" fmla="*/ 24 w 408"/>
                <a:gd name="T17" fmla="*/ 29 h 195"/>
                <a:gd name="T18" fmla="*/ 36 w 408"/>
                <a:gd name="T19" fmla="*/ 24 h 195"/>
                <a:gd name="T20" fmla="*/ 36 w 408"/>
                <a:gd name="T21" fmla="*/ 24 h 195"/>
                <a:gd name="T22" fmla="*/ 36 w 408"/>
                <a:gd name="T23" fmla="*/ 24 h 195"/>
                <a:gd name="T24" fmla="*/ 36 w 408"/>
                <a:gd name="T25" fmla="*/ 25 h 195"/>
                <a:gd name="T26" fmla="*/ 3 w 408"/>
                <a:gd name="T27" fmla="*/ 92 h 195"/>
                <a:gd name="T28" fmla="*/ 0 w 408"/>
                <a:gd name="T29" fmla="*/ 105 h 195"/>
                <a:gd name="T30" fmla="*/ 23 w 408"/>
                <a:gd name="T31" fmla="*/ 96 h 195"/>
                <a:gd name="T32" fmla="*/ 10 w 408"/>
                <a:gd name="T33" fmla="*/ 76 h 195"/>
                <a:gd name="T34" fmla="*/ 12 w 408"/>
                <a:gd name="T35" fmla="*/ 75 h 195"/>
                <a:gd name="T36" fmla="*/ 10 w 408"/>
                <a:gd name="T37" fmla="*/ 69 h 195"/>
                <a:gd name="T38" fmla="*/ 136 w 408"/>
                <a:gd name="T39" fmla="*/ 40 h 195"/>
                <a:gd name="T40" fmla="*/ 248 w 408"/>
                <a:gd name="T41" fmla="*/ 63 h 195"/>
                <a:gd name="T42" fmla="*/ 236 w 408"/>
                <a:gd name="T43" fmla="*/ 43 h 195"/>
                <a:gd name="T44" fmla="*/ 184 w 408"/>
                <a:gd name="T45" fmla="*/ 11 h 195"/>
                <a:gd name="T46" fmla="*/ 215 w 408"/>
                <a:gd name="T47" fmla="*/ 18 h 195"/>
                <a:gd name="T48" fmla="*/ 184 w 408"/>
                <a:gd name="T49" fmla="*/ 4 h 195"/>
                <a:gd name="T50" fmla="*/ 204 w 408"/>
                <a:gd name="T51" fmla="*/ 8 h 195"/>
                <a:gd name="T52" fmla="*/ 184 w 408"/>
                <a:gd name="T53" fmla="*/ 4 h 195"/>
                <a:gd name="T54" fmla="*/ 136 w 408"/>
                <a:gd name="T5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8" h="195">
                  <a:moveTo>
                    <a:pt x="244" y="21"/>
                  </a:moveTo>
                  <a:cubicBezTo>
                    <a:pt x="248" y="23"/>
                    <a:pt x="252" y="24"/>
                    <a:pt x="256" y="26"/>
                  </a:cubicBezTo>
                  <a:cubicBezTo>
                    <a:pt x="328" y="60"/>
                    <a:pt x="383" y="121"/>
                    <a:pt x="408" y="195"/>
                  </a:cubicBezTo>
                  <a:cubicBezTo>
                    <a:pt x="408" y="195"/>
                    <a:pt x="408" y="195"/>
                    <a:pt x="408" y="195"/>
                  </a:cubicBezTo>
                  <a:cubicBezTo>
                    <a:pt x="381" y="116"/>
                    <a:pt x="321" y="52"/>
                    <a:pt x="244" y="21"/>
                  </a:cubicBezTo>
                  <a:moveTo>
                    <a:pt x="136" y="0"/>
                  </a:moveTo>
                  <a:cubicBezTo>
                    <a:pt x="113" y="0"/>
                    <a:pt x="89" y="3"/>
                    <a:pt x="66" y="9"/>
                  </a:cubicBezTo>
                  <a:cubicBezTo>
                    <a:pt x="54" y="14"/>
                    <a:pt x="42" y="18"/>
                    <a:pt x="30" y="23"/>
                  </a:cubicBezTo>
                  <a:cubicBezTo>
                    <a:pt x="28" y="25"/>
                    <a:pt x="26" y="27"/>
                    <a:pt x="24" y="29"/>
                  </a:cubicBezTo>
                  <a:cubicBezTo>
                    <a:pt x="28" y="28"/>
                    <a:pt x="32" y="26"/>
                    <a:pt x="36" y="24"/>
                  </a:cubicBezTo>
                  <a:cubicBezTo>
                    <a:pt x="36" y="24"/>
                    <a:pt x="36" y="24"/>
                    <a:pt x="36" y="24"/>
                  </a:cubicBezTo>
                  <a:cubicBezTo>
                    <a:pt x="36" y="24"/>
                    <a:pt x="36" y="24"/>
                    <a:pt x="36" y="24"/>
                  </a:cubicBezTo>
                  <a:cubicBezTo>
                    <a:pt x="36" y="25"/>
                    <a:pt x="36" y="25"/>
                    <a:pt x="36" y="25"/>
                  </a:cubicBezTo>
                  <a:cubicBezTo>
                    <a:pt x="15" y="39"/>
                    <a:pt x="9" y="67"/>
                    <a:pt x="3" y="92"/>
                  </a:cubicBezTo>
                  <a:cubicBezTo>
                    <a:pt x="2" y="96"/>
                    <a:pt x="1" y="101"/>
                    <a:pt x="0" y="105"/>
                  </a:cubicBezTo>
                  <a:cubicBezTo>
                    <a:pt x="7" y="102"/>
                    <a:pt x="15" y="99"/>
                    <a:pt x="23" y="96"/>
                  </a:cubicBezTo>
                  <a:cubicBezTo>
                    <a:pt x="18" y="90"/>
                    <a:pt x="13" y="83"/>
                    <a:pt x="10" y="76"/>
                  </a:cubicBezTo>
                  <a:cubicBezTo>
                    <a:pt x="10" y="76"/>
                    <a:pt x="11" y="75"/>
                    <a:pt x="12" y="75"/>
                  </a:cubicBezTo>
                  <a:cubicBezTo>
                    <a:pt x="11" y="73"/>
                    <a:pt x="10" y="71"/>
                    <a:pt x="10" y="69"/>
                  </a:cubicBezTo>
                  <a:cubicBezTo>
                    <a:pt x="49" y="50"/>
                    <a:pt x="93" y="40"/>
                    <a:pt x="136" y="40"/>
                  </a:cubicBezTo>
                  <a:cubicBezTo>
                    <a:pt x="174" y="40"/>
                    <a:pt x="212" y="48"/>
                    <a:pt x="248" y="63"/>
                  </a:cubicBezTo>
                  <a:cubicBezTo>
                    <a:pt x="244" y="56"/>
                    <a:pt x="240" y="49"/>
                    <a:pt x="236" y="43"/>
                  </a:cubicBezTo>
                  <a:cubicBezTo>
                    <a:pt x="223" y="27"/>
                    <a:pt x="205" y="15"/>
                    <a:pt x="184" y="11"/>
                  </a:cubicBezTo>
                  <a:cubicBezTo>
                    <a:pt x="195" y="12"/>
                    <a:pt x="205" y="15"/>
                    <a:pt x="215" y="18"/>
                  </a:cubicBezTo>
                  <a:cubicBezTo>
                    <a:pt x="206" y="11"/>
                    <a:pt x="196" y="7"/>
                    <a:pt x="184" y="4"/>
                  </a:cubicBezTo>
                  <a:cubicBezTo>
                    <a:pt x="191" y="5"/>
                    <a:pt x="198" y="7"/>
                    <a:pt x="204" y="8"/>
                  </a:cubicBezTo>
                  <a:cubicBezTo>
                    <a:pt x="198" y="7"/>
                    <a:pt x="191" y="5"/>
                    <a:pt x="184" y="4"/>
                  </a:cubicBezTo>
                  <a:cubicBezTo>
                    <a:pt x="168" y="2"/>
                    <a:pt x="152" y="0"/>
                    <a:pt x="136" y="0"/>
                  </a:cubicBezTo>
                </a:path>
              </a:pathLst>
            </a:custGeom>
            <a:solidFill>
              <a:srgbClr val="DEB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ïṧľiḑè"/>
            <p:cNvSpPr/>
            <p:nvPr/>
          </p:nvSpPr>
          <p:spPr bwMode="auto">
            <a:xfrm>
              <a:off x="6115050" y="2043113"/>
              <a:ext cx="52388" cy="111125"/>
            </a:xfrm>
            <a:custGeom>
              <a:avLst/>
              <a:gdLst>
                <a:gd name="T0" fmla="*/ 38 w 38"/>
                <a:gd name="T1" fmla="*/ 0 h 82"/>
                <a:gd name="T2" fmla="*/ 26 w 38"/>
                <a:gd name="T3" fmla="*/ 5 h 82"/>
                <a:gd name="T4" fmla="*/ 5 w 38"/>
                <a:gd name="T5" fmla="*/ 62 h 82"/>
                <a:gd name="T6" fmla="*/ 0 w 38"/>
                <a:gd name="T7" fmla="*/ 82 h 82"/>
                <a:gd name="T8" fmla="*/ 2 w 38"/>
                <a:gd name="T9" fmla="*/ 81 h 82"/>
                <a:gd name="T10" fmla="*/ 5 w 38"/>
                <a:gd name="T11" fmla="*/ 68 h 82"/>
                <a:gd name="T12" fmla="*/ 38 w 38"/>
                <a:gd name="T13" fmla="*/ 1 h 82"/>
                <a:gd name="T14" fmla="*/ 38 w 38"/>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2">
                  <a:moveTo>
                    <a:pt x="38" y="0"/>
                  </a:moveTo>
                  <a:cubicBezTo>
                    <a:pt x="34" y="2"/>
                    <a:pt x="30" y="4"/>
                    <a:pt x="26" y="5"/>
                  </a:cubicBezTo>
                  <a:cubicBezTo>
                    <a:pt x="14" y="21"/>
                    <a:pt x="10" y="42"/>
                    <a:pt x="5" y="62"/>
                  </a:cubicBezTo>
                  <a:cubicBezTo>
                    <a:pt x="3" y="68"/>
                    <a:pt x="2" y="75"/>
                    <a:pt x="0" y="82"/>
                  </a:cubicBezTo>
                  <a:cubicBezTo>
                    <a:pt x="0" y="82"/>
                    <a:pt x="1" y="81"/>
                    <a:pt x="2" y="81"/>
                  </a:cubicBezTo>
                  <a:cubicBezTo>
                    <a:pt x="3" y="77"/>
                    <a:pt x="4" y="72"/>
                    <a:pt x="5" y="68"/>
                  </a:cubicBezTo>
                  <a:cubicBezTo>
                    <a:pt x="11" y="43"/>
                    <a:pt x="17" y="15"/>
                    <a:pt x="38" y="1"/>
                  </a:cubicBezTo>
                  <a:cubicBezTo>
                    <a:pt x="38" y="0"/>
                    <a:pt x="38" y="0"/>
                    <a:pt x="38" y="0"/>
                  </a:cubicBezTo>
                </a:path>
              </a:pathLst>
            </a:custGeom>
            <a:solidFill>
              <a:srgbClr val="C79E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ş1íḍê"/>
            <p:cNvSpPr/>
            <p:nvPr/>
          </p:nvSpPr>
          <p:spPr bwMode="auto">
            <a:xfrm>
              <a:off x="6130925" y="2025651"/>
              <a:ext cx="327025" cy="115888"/>
            </a:xfrm>
            <a:custGeom>
              <a:avLst/>
              <a:gdLst>
                <a:gd name="T0" fmla="*/ 2 w 241"/>
                <a:gd name="T1" fmla="*/ 64 h 85"/>
                <a:gd name="T2" fmla="*/ 0 w 241"/>
                <a:gd name="T3" fmla="*/ 65 h 85"/>
                <a:gd name="T4" fmla="*/ 13 w 241"/>
                <a:gd name="T5" fmla="*/ 85 h 85"/>
                <a:gd name="T6" fmla="*/ 18 w 241"/>
                <a:gd name="T7" fmla="*/ 84 h 85"/>
                <a:gd name="T8" fmla="*/ 2 w 241"/>
                <a:gd name="T9" fmla="*/ 64 h 85"/>
                <a:gd name="T10" fmla="*/ 174 w 241"/>
                <a:gd name="T11" fmla="*/ 0 h 85"/>
                <a:gd name="T12" fmla="*/ 226 w 241"/>
                <a:gd name="T13" fmla="*/ 32 h 85"/>
                <a:gd name="T14" fmla="*/ 238 w 241"/>
                <a:gd name="T15" fmla="*/ 52 h 85"/>
                <a:gd name="T16" fmla="*/ 241 w 241"/>
                <a:gd name="T17" fmla="*/ 53 h 85"/>
                <a:gd name="T18" fmla="*/ 226 w 241"/>
                <a:gd name="T19" fmla="*/ 25 h 85"/>
                <a:gd name="T20" fmla="*/ 205 w 241"/>
                <a:gd name="T21" fmla="*/ 7 h 85"/>
                <a:gd name="T22" fmla="*/ 174 w 241"/>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85">
                  <a:moveTo>
                    <a:pt x="2" y="64"/>
                  </a:moveTo>
                  <a:cubicBezTo>
                    <a:pt x="1" y="64"/>
                    <a:pt x="0" y="65"/>
                    <a:pt x="0" y="65"/>
                  </a:cubicBezTo>
                  <a:cubicBezTo>
                    <a:pt x="3" y="72"/>
                    <a:pt x="8" y="79"/>
                    <a:pt x="13" y="85"/>
                  </a:cubicBezTo>
                  <a:cubicBezTo>
                    <a:pt x="15" y="85"/>
                    <a:pt x="16" y="84"/>
                    <a:pt x="18" y="84"/>
                  </a:cubicBezTo>
                  <a:cubicBezTo>
                    <a:pt x="12" y="78"/>
                    <a:pt x="6" y="71"/>
                    <a:pt x="2" y="64"/>
                  </a:cubicBezTo>
                  <a:moveTo>
                    <a:pt x="174" y="0"/>
                  </a:moveTo>
                  <a:cubicBezTo>
                    <a:pt x="195" y="4"/>
                    <a:pt x="213" y="16"/>
                    <a:pt x="226" y="32"/>
                  </a:cubicBezTo>
                  <a:cubicBezTo>
                    <a:pt x="230" y="38"/>
                    <a:pt x="234" y="45"/>
                    <a:pt x="238" y="52"/>
                  </a:cubicBezTo>
                  <a:cubicBezTo>
                    <a:pt x="239" y="52"/>
                    <a:pt x="240" y="53"/>
                    <a:pt x="241" y="53"/>
                  </a:cubicBezTo>
                  <a:cubicBezTo>
                    <a:pt x="237" y="44"/>
                    <a:pt x="232" y="34"/>
                    <a:pt x="226" y="25"/>
                  </a:cubicBezTo>
                  <a:cubicBezTo>
                    <a:pt x="220" y="18"/>
                    <a:pt x="213" y="12"/>
                    <a:pt x="205" y="7"/>
                  </a:cubicBezTo>
                  <a:cubicBezTo>
                    <a:pt x="195" y="4"/>
                    <a:pt x="185" y="1"/>
                    <a:pt x="174" y="0"/>
                  </a:cubicBezTo>
                </a:path>
              </a:pathLst>
            </a:custGeom>
            <a:solidFill>
              <a:srgbClr val="C79E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îṡļîḓè"/>
            <p:cNvSpPr/>
            <p:nvPr/>
          </p:nvSpPr>
          <p:spPr bwMode="auto">
            <a:xfrm>
              <a:off x="5868988" y="2055813"/>
              <a:ext cx="252413" cy="279400"/>
            </a:xfrm>
            <a:custGeom>
              <a:avLst/>
              <a:gdLst>
                <a:gd name="T0" fmla="*/ 186 w 186"/>
                <a:gd name="T1" fmla="*/ 0 h 207"/>
                <a:gd name="T2" fmla="*/ 107 w 186"/>
                <a:gd name="T3" fmla="*/ 28 h 207"/>
                <a:gd name="T4" fmla="*/ 0 w 186"/>
                <a:gd name="T5" fmla="*/ 207 h 207"/>
                <a:gd name="T6" fmla="*/ 49 w 186"/>
                <a:gd name="T7" fmla="*/ 157 h 207"/>
                <a:gd name="T8" fmla="*/ 186 w 186"/>
                <a:gd name="T9" fmla="*/ 0 h 207"/>
              </a:gdLst>
              <a:ahLst/>
              <a:cxnLst>
                <a:cxn ang="0">
                  <a:pos x="T0" y="T1"/>
                </a:cxn>
                <a:cxn ang="0">
                  <a:pos x="T2" y="T3"/>
                </a:cxn>
                <a:cxn ang="0">
                  <a:pos x="T4" y="T5"/>
                </a:cxn>
                <a:cxn ang="0">
                  <a:pos x="T6" y="T7"/>
                </a:cxn>
                <a:cxn ang="0">
                  <a:pos x="T8" y="T9"/>
                </a:cxn>
              </a:cxnLst>
              <a:rect l="0" t="0" r="r" b="b"/>
              <a:pathLst>
                <a:path w="186" h="207">
                  <a:moveTo>
                    <a:pt x="186" y="0"/>
                  </a:moveTo>
                  <a:cubicBezTo>
                    <a:pt x="139" y="17"/>
                    <a:pt x="107" y="28"/>
                    <a:pt x="107" y="28"/>
                  </a:cubicBezTo>
                  <a:cubicBezTo>
                    <a:pt x="0" y="207"/>
                    <a:pt x="0" y="207"/>
                    <a:pt x="0" y="207"/>
                  </a:cubicBezTo>
                  <a:cubicBezTo>
                    <a:pt x="0" y="207"/>
                    <a:pt x="17" y="185"/>
                    <a:pt x="49" y="157"/>
                  </a:cubicBezTo>
                  <a:cubicBezTo>
                    <a:pt x="73" y="91"/>
                    <a:pt x="122" y="34"/>
                    <a:pt x="186"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îṣḻídé"/>
            <p:cNvSpPr/>
            <p:nvPr/>
          </p:nvSpPr>
          <p:spPr bwMode="auto">
            <a:xfrm>
              <a:off x="5935663" y="2043113"/>
              <a:ext cx="222250" cy="225425"/>
            </a:xfrm>
            <a:custGeom>
              <a:avLst/>
              <a:gdLst>
                <a:gd name="T0" fmla="*/ 165 w 165"/>
                <a:gd name="T1" fmla="*/ 0 h 167"/>
                <a:gd name="T2" fmla="*/ 137 w 165"/>
                <a:gd name="T3" fmla="*/ 10 h 167"/>
                <a:gd name="T4" fmla="*/ 0 w 165"/>
                <a:gd name="T5" fmla="*/ 167 h 167"/>
                <a:gd name="T6" fmla="*/ 133 w 165"/>
                <a:gd name="T7" fmla="*/ 83 h 167"/>
                <a:gd name="T8" fmla="*/ 138 w 165"/>
                <a:gd name="T9" fmla="*/ 63 h 167"/>
                <a:gd name="T10" fmla="*/ 159 w 165"/>
                <a:gd name="T11" fmla="*/ 6 h 167"/>
                <a:gd name="T12" fmla="*/ 165 w 165"/>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65" h="167">
                  <a:moveTo>
                    <a:pt x="165" y="0"/>
                  </a:moveTo>
                  <a:cubicBezTo>
                    <a:pt x="155" y="3"/>
                    <a:pt x="146" y="7"/>
                    <a:pt x="137" y="10"/>
                  </a:cubicBezTo>
                  <a:cubicBezTo>
                    <a:pt x="73" y="44"/>
                    <a:pt x="24" y="101"/>
                    <a:pt x="0" y="167"/>
                  </a:cubicBezTo>
                  <a:cubicBezTo>
                    <a:pt x="32" y="139"/>
                    <a:pt x="77" y="106"/>
                    <a:pt x="133" y="83"/>
                  </a:cubicBezTo>
                  <a:cubicBezTo>
                    <a:pt x="135" y="76"/>
                    <a:pt x="136" y="69"/>
                    <a:pt x="138" y="63"/>
                  </a:cubicBezTo>
                  <a:cubicBezTo>
                    <a:pt x="143" y="43"/>
                    <a:pt x="147" y="22"/>
                    <a:pt x="159" y="6"/>
                  </a:cubicBezTo>
                  <a:cubicBezTo>
                    <a:pt x="161" y="4"/>
                    <a:pt x="163" y="2"/>
                    <a:pt x="165" y="0"/>
                  </a:cubicBezTo>
                </a:path>
              </a:pathLst>
            </a:custGeom>
            <a:solidFill>
              <a:srgbClr val="5922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ïšḻídé"/>
            <p:cNvSpPr/>
            <p:nvPr/>
          </p:nvSpPr>
          <p:spPr bwMode="auto">
            <a:xfrm>
              <a:off x="6130925" y="2016126"/>
              <a:ext cx="539750" cy="258763"/>
            </a:xfrm>
            <a:custGeom>
              <a:avLst/>
              <a:gdLst>
                <a:gd name="T0" fmla="*/ 174 w 398"/>
                <a:gd name="T1" fmla="*/ 0 h 191"/>
                <a:gd name="T2" fmla="*/ 205 w 398"/>
                <a:gd name="T3" fmla="*/ 14 h 191"/>
                <a:gd name="T4" fmla="*/ 226 w 398"/>
                <a:gd name="T5" fmla="*/ 32 h 191"/>
                <a:gd name="T6" fmla="*/ 241 w 398"/>
                <a:gd name="T7" fmla="*/ 60 h 191"/>
                <a:gd name="T8" fmla="*/ 238 w 398"/>
                <a:gd name="T9" fmla="*/ 59 h 191"/>
                <a:gd name="T10" fmla="*/ 126 w 398"/>
                <a:gd name="T11" fmla="*/ 36 h 191"/>
                <a:gd name="T12" fmla="*/ 0 w 398"/>
                <a:gd name="T13" fmla="*/ 65 h 191"/>
                <a:gd name="T14" fmla="*/ 2 w 398"/>
                <a:gd name="T15" fmla="*/ 71 h 191"/>
                <a:gd name="T16" fmla="*/ 18 w 398"/>
                <a:gd name="T17" fmla="*/ 91 h 191"/>
                <a:gd name="T18" fmla="*/ 126 w 398"/>
                <a:gd name="T19" fmla="*/ 73 h 191"/>
                <a:gd name="T20" fmla="*/ 398 w 398"/>
                <a:gd name="T21" fmla="*/ 191 h 191"/>
                <a:gd name="T22" fmla="*/ 246 w 398"/>
                <a:gd name="T23" fmla="*/ 22 h 191"/>
                <a:gd name="T24" fmla="*/ 234 w 398"/>
                <a:gd name="T25" fmla="*/ 17 h 191"/>
                <a:gd name="T26" fmla="*/ 194 w 398"/>
                <a:gd name="T27" fmla="*/ 4 h 191"/>
                <a:gd name="T28" fmla="*/ 174 w 398"/>
                <a:gd name="T2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8" h="191">
                  <a:moveTo>
                    <a:pt x="174" y="0"/>
                  </a:moveTo>
                  <a:cubicBezTo>
                    <a:pt x="186" y="3"/>
                    <a:pt x="196" y="7"/>
                    <a:pt x="205" y="14"/>
                  </a:cubicBezTo>
                  <a:cubicBezTo>
                    <a:pt x="213" y="19"/>
                    <a:pt x="220" y="25"/>
                    <a:pt x="226" y="32"/>
                  </a:cubicBezTo>
                  <a:cubicBezTo>
                    <a:pt x="232" y="41"/>
                    <a:pt x="237" y="51"/>
                    <a:pt x="241" y="60"/>
                  </a:cubicBezTo>
                  <a:cubicBezTo>
                    <a:pt x="240" y="60"/>
                    <a:pt x="239" y="59"/>
                    <a:pt x="238" y="59"/>
                  </a:cubicBezTo>
                  <a:cubicBezTo>
                    <a:pt x="202" y="44"/>
                    <a:pt x="164" y="36"/>
                    <a:pt x="126" y="36"/>
                  </a:cubicBezTo>
                  <a:cubicBezTo>
                    <a:pt x="83" y="36"/>
                    <a:pt x="39" y="46"/>
                    <a:pt x="0" y="65"/>
                  </a:cubicBezTo>
                  <a:cubicBezTo>
                    <a:pt x="0" y="67"/>
                    <a:pt x="1" y="69"/>
                    <a:pt x="2" y="71"/>
                  </a:cubicBezTo>
                  <a:cubicBezTo>
                    <a:pt x="6" y="78"/>
                    <a:pt x="12" y="85"/>
                    <a:pt x="18" y="91"/>
                  </a:cubicBezTo>
                  <a:cubicBezTo>
                    <a:pt x="51" y="80"/>
                    <a:pt x="88" y="73"/>
                    <a:pt x="126" y="73"/>
                  </a:cubicBezTo>
                  <a:cubicBezTo>
                    <a:pt x="208" y="73"/>
                    <a:pt x="301" y="103"/>
                    <a:pt x="398" y="191"/>
                  </a:cubicBezTo>
                  <a:cubicBezTo>
                    <a:pt x="373" y="117"/>
                    <a:pt x="318" y="56"/>
                    <a:pt x="246" y="22"/>
                  </a:cubicBezTo>
                  <a:cubicBezTo>
                    <a:pt x="242" y="20"/>
                    <a:pt x="238" y="19"/>
                    <a:pt x="234" y="17"/>
                  </a:cubicBezTo>
                  <a:cubicBezTo>
                    <a:pt x="221" y="12"/>
                    <a:pt x="208" y="8"/>
                    <a:pt x="194" y="4"/>
                  </a:cubicBezTo>
                  <a:cubicBezTo>
                    <a:pt x="188" y="3"/>
                    <a:pt x="181" y="1"/>
                    <a:pt x="174" y="0"/>
                  </a:cubicBezTo>
                </a:path>
              </a:pathLst>
            </a:custGeom>
            <a:solidFill>
              <a:srgbClr val="5922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îSḻíḓe"/>
            <p:cNvSpPr/>
            <p:nvPr/>
          </p:nvSpPr>
          <p:spPr bwMode="auto">
            <a:xfrm>
              <a:off x="5868988" y="1830388"/>
              <a:ext cx="863600" cy="496888"/>
            </a:xfrm>
            <a:custGeom>
              <a:avLst/>
              <a:gdLst>
                <a:gd name="T0" fmla="*/ 0 w 638"/>
                <a:gd name="T1" fmla="*/ 368 h 368"/>
                <a:gd name="T2" fmla="*/ 638 w 638"/>
                <a:gd name="T3" fmla="*/ 368 h 368"/>
                <a:gd name="T4" fmla="*/ 608 w 638"/>
                <a:gd name="T5" fmla="*/ 285 h 368"/>
                <a:gd name="T6" fmla="*/ 334 w 638"/>
                <a:gd name="T7" fmla="*/ 101 h 368"/>
                <a:gd name="T8" fmla="*/ 107 w 638"/>
                <a:gd name="T9" fmla="*/ 188 h 368"/>
                <a:gd name="T10" fmla="*/ 0 w 638"/>
                <a:gd name="T11" fmla="*/ 368 h 368"/>
              </a:gdLst>
              <a:ahLst/>
              <a:cxnLst>
                <a:cxn ang="0">
                  <a:pos x="T0" y="T1"/>
                </a:cxn>
                <a:cxn ang="0">
                  <a:pos x="T2" y="T3"/>
                </a:cxn>
                <a:cxn ang="0">
                  <a:pos x="T4" y="T5"/>
                </a:cxn>
                <a:cxn ang="0">
                  <a:pos x="T6" y="T7"/>
                </a:cxn>
                <a:cxn ang="0">
                  <a:pos x="T8" y="T9"/>
                </a:cxn>
                <a:cxn ang="0">
                  <a:pos x="T10" y="T11"/>
                </a:cxn>
              </a:cxnLst>
              <a:rect l="0" t="0" r="r" b="b"/>
              <a:pathLst>
                <a:path w="638" h="368">
                  <a:moveTo>
                    <a:pt x="0" y="368"/>
                  </a:moveTo>
                  <a:cubicBezTo>
                    <a:pt x="0" y="368"/>
                    <a:pt x="296" y="0"/>
                    <a:pt x="638" y="368"/>
                  </a:cubicBezTo>
                  <a:cubicBezTo>
                    <a:pt x="608" y="285"/>
                    <a:pt x="608" y="285"/>
                    <a:pt x="608" y="285"/>
                  </a:cubicBezTo>
                  <a:cubicBezTo>
                    <a:pt x="608" y="285"/>
                    <a:pt x="448" y="51"/>
                    <a:pt x="334" y="101"/>
                  </a:cubicBezTo>
                  <a:cubicBezTo>
                    <a:pt x="220" y="152"/>
                    <a:pt x="107" y="188"/>
                    <a:pt x="107" y="188"/>
                  </a:cubicBezTo>
                  <a:lnTo>
                    <a:pt x="0" y="368"/>
                  </a:lnTo>
                  <a:close/>
                </a:path>
              </a:pathLst>
            </a:custGeom>
            <a:solidFill>
              <a:srgbClr val="E1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îŝľíḑè"/>
            <p:cNvSpPr/>
            <p:nvPr/>
          </p:nvSpPr>
          <p:spPr bwMode="auto">
            <a:xfrm>
              <a:off x="5468938" y="3398838"/>
              <a:ext cx="225425" cy="723900"/>
            </a:xfrm>
            <a:custGeom>
              <a:avLst/>
              <a:gdLst>
                <a:gd name="T0" fmla="*/ 34 w 167"/>
                <a:gd name="T1" fmla="*/ 189 h 536"/>
                <a:gd name="T2" fmla="*/ 0 w 167"/>
                <a:gd name="T3" fmla="*/ 536 h 536"/>
                <a:gd name="T4" fmla="*/ 78 w 167"/>
                <a:gd name="T5" fmla="*/ 321 h 536"/>
                <a:gd name="T6" fmla="*/ 34 w 167"/>
                <a:gd name="T7" fmla="*/ 189 h 536"/>
                <a:gd name="T8" fmla="*/ 53 w 167"/>
                <a:gd name="T9" fmla="*/ 0 h 536"/>
                <a:gd name="T10" fmla="*/ 34 w 167"/>
                <a:gd name="T11" fmla="*/ 189 h 536"/>
                <a:gd name="T12" fmla="*/ 53 w 167"/>
                <a:gd name="T13" fmla="*/ 0 h 536"/>
              </a:gdLst>
              <a:ahLst/>
              <a:cxnLst>
                <a:cxn ang="0">
                  <a:pos x="T0" y="T1"/>
                </a:cxn>
                <a:cxn ang="0">
                  <a:pos x="T2" y="T3"/>
                </a:cxn>
                <a:cxn ang="0">
                  <a:pos x="T4" y="T5"/>
                </a:cxn>
                <a:cxn ang="0">
                  <a:pos x="T6" y="T7"/>
                </a:cxn>
                <a:cxn ang="0">
                  <a:pos x="T8" y="T9"/>
                </a:cxn>
                <a:cxn ang="0">
                  <a:pos x="T10" y="T11"/>
                </a:cxn>
                <a:cxn ang="0">
                  <a:pos x="T12" y="T13"/>
                </a:cxn>
              </a:cxnLst>
              <a:rect l="0" t="0" r="r" b="b"/>
              <a:pathLst>
                <a:path w="167" h="536">
                  <a:moveTo>
                    <a:pt x="34" y="189"/>
                  </a:moveTo>
                  <a:cubicBezTo>
                    <a:pt x="0" y="536"/>
                    <a:pt x="0" y="536"/>
                    <a:pt x="0" y="536"/>
                  </a:cubicBezTo>
                  <a:cubicBezTo>
                    <a:pt x="0" y="536"/>
                    <a:pt x="167" y="473"/>
                    <a:pt x="78" y="321"/>
                  </a:cubicBezTo>
                  <a:cubicBezTo>
                    <a:pt x="52" y="277"/>
                    <a:pt x="39" y="231"/>
                    <a:pt x="34" y="189"/>
                  </a:cubicBezTo>
                  <a:moveTo>
                    <a:pt x="53" y="0"/>
                  </a:moveTo>
                  <a:cubicBezTo>
                    <a:pt x="53" y="0"/>
                    <a:pt x="20" y="85"/>
                    <a:pt x="34" y="189"/>
                  </a:cubicBezTo>
                  <a:cubicBezTo>
                    <a:pt x="53" y="0"/>
                    <a:pt x="53" y="0"/>
                    <a:pt x="53" y="0"/>
                  </a:cubicBezTo>
                </a:path>
              </a:pathLst>
            </a:custGeom>
            <a:solidFill>
              <a:srgbClr val="4E50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îslîḋè"/>
            <p:cNvSpPr/>
            <p:nvPr/>
          </p:nvSpPr>
          <p:spPr bwMode="auto">
            <a:xfrm>
              <a:off x="6888163" y="3192463"/>
              <a:ext cx="190500" cy="930275"/>
            </a:xfrm>
            <a:custGeom>
              <a:avLst/>
              <a:gdLst>
                <a:gd name="T0" fmla="*/ 9 w 141"/>
                <a:gd name="T1" fmla="*/ 518 h 689"/>
                <a:gd name="T2" fmla="*/ 1 w 141"/>
                <a:gd name="T3" fmla="*/ 689 h 689"/>
                <a:gd name="T4" fmla="*/ 9 w 141"/>
                <a:gd name="T5" fmla="*/ 518 h 689"/>
                <a:gd name="T6" fmla="*/ 31 w 141"/>
                <a:gd name="T7" fmla="*/ 0 h 689"/>
                <a:gd name="T8" fmla="*/ 9 w 141"/>
                <a:gd name="T9" fmla="*/ 518 h 689"/>
                <a:gd name="T10" fmla="*/ 69 w 141"/>
                <a:gd name="T11" fmla="*/ 265 h 689"/>
                <a:gd name="T12" fmla="*/ 31 w 141"/>
                <a:gd name="T13" fmla="*/ 0 h 689"/>
              </a:gdLst>
              <a:ahLst/>
              <a:cxnLst>
                <a:cxn ang="0">
                  <a:pos x="T0" y="T1"/>
                </a:cxn>
                <a:cxn ang="0">
                  <a:pos x="T2" y="T3"/>
                </a:cxn>
                <a:cxn ang="0">
                  <a:pos x="T4" y="T5"/>
                </a:cxn>
                <a:cxn ang="0">
                  <a:pos x="T6" y="T7"/>
                </a:cxn>
                <a:cxn ang="0">
                  <a:pos x="T8" y="T9"/>
                </a:cxn>
                <a:cxn ang="0">
                  <a:pos x="T10" y="T11"/>
                </a:cxn>
                <a:cxn ang="0">
                  <a:pos x="T12" y="T13"/>
                </a:cxn>
              </a:cxnLst>
              <a:rect l="0" t="0" r="r" b="b"/>
              <a:pathLst>
                <a:path w="141" h="689">
                  <a:moveTo>
                    <a:pt x="9" y="518"/>
                  </a:moveTo>
                  <a:cubicBezTo>
                    <a:pt x="0" y="611"/>
                    <a:pt x="1" y="689"/>
                    <a:pt x="1" y="689"/>
                  </a:cubicBezTo>
                  <a:cubicBezTo>
                    <a:pt x="9" y="518"/>
                    <a:pt x="9" y="518"/>
                    <a:pt x="9" y="518"/>
                  </a:cubicBezTo>
                  <a:moveTo>
                    <a:pt x="31" y="0"/>
                  </a:moveTo>
                  <a:cubicBezTo>
                    <a:pt x="9" y="518"/>
                    <a:pt x="9" y="518"/>
                    <a:pt x="9" y="518"/>
                  </a:cubicBezTo>
                  <a:cubicBezTo>
                    <a:pt x="17" y="429"/>
                    <a:pt x="34" y="326"/>
                    <a:pt x="69" y="265"/>
                  </a:cubicBezTo>
                  <a:cubicBezTo>
                    <a:pt x="141" y="140"/>
                    <a:pt x="31" y="0"/>
                    <a:pt x="31" y="0"/>
                  </a:cubicBezTo>
                </a:path>
              </a:pathLst>
            </a:custGeom>
            <a:solidFill>
              <a:srgbClr val="4E50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îšľïḋè"/>
            <p:cNvSpPr/>
            <p:nvPr/>
          </p:nvSpPr>
          <p:spPr bwMode="auto">
            <a:xfrm>
              <a:off x="5272088" y="4291013"/>
              <a:ext cx="1927225" cy="138113"/>
            </a:xfrm>
            <a:custGeom>
              <a:avLst/>
              <a:gdLst>
                <a:gd name="T0" fmla="*/ 101 w 1425"/>
                <a:gd name="T1" fmla="*/ 0 h 102"/>
                <a:gd name="T2" fmla="*/ 1323 w 1425"/>
                <a:gd name="T3" fmla="*/ 0 h 102"/>
                <a:gd name="T4" fmla="*/ 1425 w 1425"/>
                <a:gd name="T5" fmla="*/ 102 h 102"/>
                <a:gd name="T6" fmla="*/ 0 w 1425"/>
                <a:gd name="T7" fmla="*/ 102 h 102"/>
                <a:gd name="T8" fmla="*/ 101 w 1425"/>
                <a:gd name="T9" fmla="*/ 0 h 102"/>
              </a:gdLst>
              <a:ahLst/>
              <a:cxnLst>
                <a:cxn ang="0">
                  <a:pos x="T0" y="T1"/>
                </a:cxn>
                <a:cxn ang="0">
                  <a:pos x="T2" y="T3"/>
                </a:cxn>
                <a:cxn ang="0">
                  <a:pos x="T4" y="T5"/>
                </a:cxn>
                <a:cxn ang="0">
                  <a:pos x="T6" y="T7"/>
                </a:cxn>
                <a:cxn ang="0">
                  <a:pos x="T8" y="T9"/>
                </a:cxn>
              </a:cxnLst>
              <a:rect l="0" t="0" r="r" b="b"/>
              <a:pathLst>
                <a:path w="1425" h="102">
                  <a:moveTo>
                    <a:pt x="101" y="0"/>
                  </a:moveTo>
                  <a:cubicBezTo>
                    <a:pt x="1323" y="0"/>
                    <a:pt x="1323" y="0"/>
                    <a:pt x="1323" y="0"/>
                  </a:cubicBezTo>
                  <a:cubicBezTo>
                    <a:pt x="1379" y="0"/>
                    <a:pt x="1425" y="46"/>
                    <a:pt x="1425" y="102"/>
                  </a:cubicBezTo>
                  <a:cubicBezTo>
                    <a:pt x="0" y="102"/>
                    <a:pt x="0" y="102"/>
                    <a:pt x="0" y="102"/>
                  </a:cubicBezTo>
                  <a:cubicBezTo>
                    <a:pt x="0" y="46"/>
                    <a:pt x="45" y="0"/>
                    <a:pt x="101" y="0"/>
                  </a:cubicBezTo>
                  <a:close/>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ïṣḷïḋé"/>
            <p:cNvSpPr/>
            <p:nvPr/>
          </p:nvSpPr>
          <p:spPr bwMode="auto">
            <a:xfrm>
              <a:off x="5365750" y="3349626"/>
              <a:ext cx="1738313" cy="973138"/>
            </a:xfrm>
            <a:custGeom>
              <a:avLst/>
              <a:gdLst>
                <a:gd name="T0" fmla="*/ 156 w 1285"/>
                <a:gd name="T1" fmla="*/ 0 h 720"/>
                <a:gd name="T2" fmla="*/ 1129 w 1285"/>
                <a:gd name="T3" fmla="*/ 0 h 720"/>
                <a:gd name="T4" fmla="*/ 1285 w 1285"/>
                <a:gd name="T5" fmla="*/ 156 h 720"/>
                <a:gd name="T6" fmla="*/ 1285 w 1285"/>
                <a:gd name="T7" fmla="*/ 720 h 720"/>
                <a:gd name="T8" fmla="*/ 0 w 1285"/>
                <a:gd name="T9" fmla="*/ 720 h 720"/>
                <a:gd name="T10" fmla="*/ 0 w 1285"/>
                <a:gd name="T11" fmla="*/ 156 h 720"/>
                <a:gd name="T12" fmla="*/ 156 w 1285"/>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285" h="720">
                  <a:moveTo>
                    <a:pt x="156" y="0"/>
                  </a:moveTo>
                  <a:cubicBezTo>
                    <a:pt x="1129" y="0"/>
                    <a:pt x="1129" y="0"/>
                    <a:pt x="1129" y="0"/>
                  </a:cubicBezTo>
                  <a:cubicBezTo>
                    <a:pt x="1215" y="0"/>
                    <a:pt x="1285" y="69"/>
                    <a:pt x="1285" y="156"/>
                  </a:cubicBezTo>
                  <a:cubicBezTo>
                    <a:pt x="1285" y="720"/>
                    <a:pt x="1285" y="720"/>
                    <a:pt x="1285" y="720"/>
                  </a:cubicBezTo>
                  <a:cubicBezTo>
                    <a:pt x="0" y="720"/>
                    <a:pt x="0" y="720"/>
                    <a:pt x="0" y="720"/>
                  </a:cubicBezTo>
                  <a:cubicBezTo>
                    <a:pt x="0" y="156"/>
                    <a:pt x="0" y="156"/>
                    <a:pt x="0" y="156"/>
                  </a:cubicBezTo>
                  <a:cubicBezTo>
                    <a:pt x="0" y="69"/>
                    <a:pt x="69" y="0"/>
                    <a:pt x="156" y="0"/>
                  </a:cubicBezTo>
                  <a:close/>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íşḻíďè"/>
            <p:cNvSpPr/>
            <p:nvPr/>
          </p:nvSpPr>
          <p:spPr bwMode="auto">
            <a:xfrm>
              <a:off x="6130925" y="3776663"/>
              <a:ext cx="204788"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pic>
          <p:nvPicPr>
            <p:cNvPr id="126" name="图片 125"/>
            <p:cNvPicPr>
              <a:picLocks noChangeAspect="1" noChangeArrowheads="1"/>
            </p:cNvPicPr>
            <p:nvPr/>
          </p:nvPicPr>
          <p:blipFill>
            <a:blip/>
            <a:srcRect/>
            <a:stretch>
              <a:fillRect/>
            </a:stretch>
          </p:blipFill>
          <p:spPr bwMode="auto">
            <a:xfrm>
              <a:off x="5884863" y="2087563"/>
              <a:ext cx="828675" cy="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ï$ļîde"/>
            <p:cNvSpPr/>
            <p:nvPr/>
          </p:nvSpPr>
          <p:spPr bwMode="auto">
            <a:xfrm>
              <a:off x="5892800" y="1924051"/>
              <a:ext cx="815975" cy="179388"/>
            </a:xfrm>
            <a:custGeom>
              <a:avLst/>
              <a:gdLst>
                <a:gd name="T0" fmla="*/ 9 w 604"/>
                <a:gd name="T1" fmla="*/ 122 h 133"/>
                <a:gd name="T2" fmla="*/ 0 w 604"/>
                <a:gd name="T3" fmla="*/ 130 h 133"/>
                <a:gd name="T4" fmla="*/ 0 w 604"/>
                <a:gd name="T5" fmla="*/ 133 h 133"/>
                <a:gd name="T6" fmla="*/ 9 w 604"/>
                <a:gd name="T7" fmla="*/ 122 h 133"/>
                <a:gd name="T8" fmla="*/ 593 w 604"/>
                <a:gd name="T9" fmla="*/ 115 h 133"/>
                <a:gd name="T10" fmla="*/ 604 w 604"/>
                <a:gd name="T11" fmla="*/ 127 h 133"/>
                <a:gd name="T12" fmla="*/ 604 w 604"/>
                <a:gd name="T13" fmla="*/ 125 h 133"/>
                <a:gd name="T14" fmla="*/ 593 w 604"/>
                <a:gd name="T15" fmla="*/ 115 h 133"/>
                <a:gd name="T16" fmla="*/ 311 w 604"/>
                <a:gd name="T17" fmla="*/ 0 h 133"/>
                <a:gd name="T18" fmla="*/ 311 w 604"/>
                <a:gd name="T19" fmla="*/ 0 h 133"/>
                <a:gd name="T20" fmla="*/ 175 w 604"/>
                <a:gd name="T21" fmla="*/ 24 h 133"/>
                <a:gd name="T22" fmla="*/ 233 w 604"/>
                <a:gd name="T23" fmla="*/ 12 h 133"/>
                <a:gd name="T24" fmla="*/ 311 w 604"/>
                <a:gd name="T25" fmla="*/ 4 h 133"/>
                <a:gd name="T26" fmla="*/ 311 w 604"/>
                <a:gd name="T27" fmla="*/ 4 h 133"/>
                <a:gd name="T28" fmla="*/ 429 w 604"/>
                <a:gd name="T29" fmla="*/ 23 h 133"/>
                <a:gd name="T30" fmla="*/ 490 w 604"/>
                <a:gd name="T31" fmla="*/ 44 h 133"/>
                <a:gd name="T32" fmla="*/ 311 w 604"/>
                <a:gd name="T3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4" h="133">
                  <a:moveTo>
                    <a:pt x="9" y="122"/>
                  </a:moveTo>
                  <a:cubicBezTo>
                    <a:pt x="4" y="126"/>
                    <a:pt x="1" y="128"/>
                    <a:pt x="0" y="130"/>
                  </a:cubicBezTo>
                  <a:cubicBezTo>
                    <a:pt x="0" y="133"/>
                    <a:pt x="0" y="133"/>
                    <a:pt x="0" y="133"/>
                  </a:cubicBezTo>
                  <a:cubicBezTo>
                    <a:pt x="2" y="129"/>
                    <a:pt x="6" y="125"/>
                    <a:pt x="9" y="122"/>
                  </a:cubicBezTo>
                  <a:moveTo>
                    <a:pt x="593" y="115"/>
                  </a:moveTo>
                  <a:cubicBezTo>
                    <a:pt x="597" y="119"/>
                    <a:pt x="601" y="123"/>
                    <a:pt x="604" y="127"/>
                  </a:cubicBezTo>
                  <a:cubicBezTo>
                    <a:pt x="604" y="125"/>
                    <a:pt x="604" y="125"/>
                    <a:pt x="604" y="125"/>
                  </a:cubicBezTo>
                  <a:cubicBezTo>
                    <a:pt x="600" y="121"/>
                    <a:pt x="597" y="118"/>
                    <a:pt x="593" y="115"/>
                  </a:cubicBezTo>
                  <a:moveTo>
                    <a:pt x="311" y="0"/>
                  </a:moveTo>
                  <a:cubicBezTo>
                    <a:pt x="311" y="0"/>
                    <a:pt x="311" y="0"/>
                    <a:pt x="311" y="0"/>
                  </a:cubicBezTo>
                  <a:cubicBezTo>
                    <a:pt x="261" y="0"/>
                    <a:pt x="215" y="10"/>
                    <a:pt x="175" y="24"/>
                  </a:cubicBezTo>
                  <a:cubicBezTo>
                    <a:pt x="193" y="19"/>
                    <a:pt x="213" y="15"/>
                    <a:pt x="233" y="12"/>
                  </a:cubicBezTo>
                  <a:cubicBezTo>
                    <a:pt x="258" y="7"/>
                    <a:pt x="284" y="4"/>
                    <a:pt x="311" y="4"/>
                  </a:cubicBezTo>
                  <a:cubicBezTo>
                    <a:pt x="311" y="4"/>
                    <a:pt x="311" y="4"/>
                    <a:pt x="311" y="4"/>
                  </a:cubicBezTo>
                  <a:cubicBezTo>
                    <a:pt x="348" y="4"/>
                    <a:pt x="388" y="10"/>
                    <a:pt x="429" y="23"/>
                  </a:cubicBezTo>
                  <a:cubicBezTo>
                    <a:pt x="450" y="29"/>
                    <a:pt x="471" y="36"/>
                    <a:pt x="490" y="44"/>
                  </a:cubicBezTo>
                  <a:cubicBezTo>
                    <a:pt x="427" y="12"/>
                    <a:pt x="367" y="0"/>
                    <a:pt x="311"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i$1îḑê"/>
            <p:cNvSpPr/>
            <p:nvPr/>
          </p:nvSpPr>
          <p:spPr bwMode="auto">
            <a:xfrm>
              <a:off x="5892800" y="1939926"/>
              <a:ext cx="815975" cy="165100"/>
            </a:xfrm>
            <a:custGeom>
              <a:avLst/>
              <a:gdLst>
                <a:gd name="T0" fmla="*/ 429 w 604"/>
                <a:gd name="T1" fmla="*/ 11 h 122"/>
                <a:gd name="T2" fmla="*/ 603 w 604"/>
                <a:gd name="T3" fmla="*/ 117 h 122"/>
                <a:gd name="T4" fmla="*/ 604 w 604"/>
                <a:gd name="T5" fmla="*/ 115 h 122"/>
                <a:gd name="T6" fmla="*/ 604 w 604"/>
                <a:gd name="T7" fmla="*/ 115 h 122"/>
                <a:gd name="T8" fmla="*/ 593 w 604"/>
                <a:gd name="T9" fmla="*/ 103 h 122"/>
                <a:gd name="T10" fmla="*/ 490 w 604"/>
                <a:gd name="T11" fmla="*/ 32 h 122"/>
                <a:gd name="T12" fmla="*/ 429 w 604"/>
                <a:gd name="T13" fmla="*/ 11 h 122"/>
                <a:gd name="T14" fmla="*/ 233 w 604"/>
                <a:gd name="T15" fmla="*/ 0 h 122"/>
                <a:gd name="T16" fmla="*/ 175 w 604"/>
                <a:gd name="T17" fmla="*/ 12 h 122"/>
                <a:gd name="T18" fmla="*/ 9 w 604"/>
                <a:gd name="T19" fmla="*/ 110 h 122"/>
                <a:gd name="T20" fmla="*/ 0 w 604"/>
                <a:gd name="T21" fmla="*/ 121 h 122"/>
                <a:gd name="T22" fmla="*/ 0 w 604"/>
                <a:gd name="T23" fmla="*/ 121 h 122"/>
                <a:gd name="T24" fmla="*/ 1 w 604"/>
                <a:gd name="T25" fmla="*/ 122 h 122"/>
                <a:gd name="T26" fmla="*/ 2 w 604"/>
                <a:gd name="T27" fmla="*/ 121 h 122"/>
                <a:gd name="T28" fmla="*/ 233 w 604"/>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4" h="122">
                  <a:moveTo>
                    <a:pt x="429" y="11"/>
                  </a:moveTo>
                  <a:cubicBezTo>
                    <a:pt x="485" y="29"/>
                    <a:pt x="543" y="63"/>
                    <a:pt x="603" y="117"/>
                  </a:cubicBezTo>
                  <a:cubicBezTo>
                    <a:pt x="604" y="115"/>
                    <a:pt x="604" y="115"/>
                    <a:pt x="604" y="115"/>
                  </a:cubicBezTo>
                  <a:cubicBezTo>
                    <a:pt x="604" y="115"/>
                    <a:pt x="604" y="115"/>
                    <a:pt x="604" y="115"/>
                  </a:cubicBezTo>
                  <a:cubicBezTo>
                    <a:pt x="601" y="111"/>
                    <a:pt x="597" y="107"/>
                    <a:pt x="593" y="103"/>
                  </a:cubicBezTo>
                  <a:cubicBezTo>
                    <a:pt x="558" y="73"/>
                    <a:pt x="524" y="50"/>
                    <a:pt x="490" y="32"/>
                  </a:cubicBezTo>
                  <a:cubicBezTo>
                    <a:pt x="471" y="24"/>
                    <a:pt x="450" y="17"/>
                    <a:pt x="429" y="11"/>
                  </a:cubicBezTo>
                  <a:moveTo>
                    <a:pt x="233" y="0"/>
                  </a:moveTo>
                  <a:cubicBezTo>
                    <a:pt x="213" y="3"/>
                    <a:pt x="193" y="7"/>
                    <a:pt x="175" y="12"/>
                  </a:cubicBezTo>
                  <a:cubicBezTo>
                    <a:pt x="92" y="42"/>
                    <a:pt x="32" y="89"/>
                    <a:pt x="9" y="110"/>
                  </a:cubicBezTo>
                  <a:cubicBezTo>
                    <a:pt x="6" y="113"/>
                    <a:pt x="2" y="117"/>
                    <a:pt x="0" y="121"/>
                  </a:cubicBezTo>
                  <a:cubicBezTo>
                    <a:pt x="0" y="121"/>
                    <a:pt x="0" y="121"/>
                    <a:pt x="0" y="121"/>
                  </a:cubicBezTo>
                  <a:cubicBezTo>
                    <a:pt x="1" y="122"/>
                    <a:pt x="1" y="122"/>
                    <a:pt x="1" y="122"/>
                  </a:cubicBezTo>
                  <a:cubicBezTo>
                    <a:pt x="1" y="122"/>
                    <a:pt x="1" y="122"/>
                    <a:pt x="2" y="121"/>
                  </a:cubicBezTo>
                  <a:cubicBezTo>
                    <a:pt x="15" y="109"/>
                    <a:pt x="105" y="26"/>
                    <a:pt x="233" y="0"/>
                  </a:cubicBezTo>
                </a:path>
              </a:pathLst>
            </a:custGeom>
            <a:solidFill>
              <a:srgbClr val="CA43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iṡḷîḓe"/>
            <p:cNvSpPr/>
            <p:nvPr/>
          </p:nvSpPr>
          <p:spPr bwMode="auto">
            <a:xfrm>
              <a:off x="6769100" y="2078038"/>
              <a:ext cx="39688" cy="223838"/>
            </a:xfrm>
            <a:prstGeom prst="rect">
              <a:avLst/>
            </a:prstGeom>
            <a:solidFill>
              <a:srgbClr val="6A5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0" name="íŝḻîḓe"/>
            <p:cNvSpPr/>
            <p:nvPr/>
          </p:nvSpPr>
          <p:spPr bwMode="auto">
            <a:xfrm>
              <a:off x="6716713" y="2222501"/>
              <a:ext cx="136525" cy="280988"/>
            </a:xfrm>
            <a:custGeom>
              <a:avLst/>
              <a:gdLst>
                <a:gd name="T0" fmla="*/ 0 w 101"/>
                <a:gd name="T1" fmla="*/ 0 h 208"/>
                <a:gd name="T2" fmla="*/ 0 w 101"/>
                <a:gd name="T3" fmla="*/ 0 h 208"/>
                <a:gd name="T4" fmla="*/ 101 w 101"/>
                <a:gd name="T5" fmla="*/ 101 h 208"/>
                <a:gd name="T6" fmla="*/ 101 w 101"/>
                <a:gd name="T7" fmla="*/ 108 h 208"/>
                <a:gd name="T8" fmla="*/ 0 w 101"/>
                <a:gd name="T9" fmla="*/ 208 h 208"/>
                <a:gd name="T10" fmla="*/ 0 w 101"/>
                <a:gd name="T11" fmla="*/ 0 h 208"/>
              </a:gdLst>
              <a:ahLst/>
              <a:cxnLst>
                <a:cxn ang="0">
                  <a:pos x="T0" y="T1"/>
                </a:cxn>
                <a:cxn ang="0">
                  <a:pos x="T2" y="T3"/>
                </a:cxn>
                <a:cxn ang="0">
                  <a:pos x="T4" y="T5"/>
                </a:cxn>
                <a:cxn ang="0">
                  <a:pos x="T6" y="T7"/>
                </a:cxn>
                <a:cxn ang="0">
                  <a:pos x="T8" y="T9"/>
                </a:cxn>
                <a:cxn ang="0">
                  <a:pos x="T10" y="T11"/>
                </a:cxn>
              </a:cxnLst>
              <a:rect l="0" t="0" r="r" b="b"/>
              <a:pathLst>
                <a:path w="101" h="208">
                  <a:moveTo>
                    <a:pt x="0" y="0"/>
                  </a:moveTo>
                  <a:cubicBezTo>
                    <a:pt x="0" y="0"/>
                    <a:pt x="0" y="0"/>
                    <a:pt x="0" y="0"/>
                  </a:cubicBezTo>
                  <a:cubicBezTo>
                    <a:pt x="56" y="0"/>
                    <a:pt x="101" y="45"/>
                    <a:pt x="101" y="101"/>
                  </a:cubicBezTo>
                  <a:cubicBezTo>
                    <a:pt x="101" y="108"/>
                    <a:pt x="101" y="108"/>
                    <a:pt x="101" y="108"/>
                  </a:cubicBezTo>
                  <a:cubicBezTo>
                    <a:pt x="101" y="163"/>
                    <a:pt x="56" y="208"/>
                    <a:pt x="0" y="208"/>
                  </a:cubicBezTo>
                  <a:lnTo>
                    <a:pt x="0" y="0"/>
                  </a:ln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ŝľîdé"/>
            <p:cNvSpPr/>
            <p:nvPr/>
          </p:nvSpPr>
          <p:spPr bwMode="auto">
            <a:xfrm>
              <a:off x="6689725" y="2209801"/>
              <a:ext cx="61913" cy="306388"/>
            </a:xfrm>
            <a:custGeom>
              <a:avLst/>
              <a:gdLst>
                <a:gd name="T0" fmla="*/ 23 w 45"/>
                <a:gd name="T1" fmla="*/ 0 h 227"/>
                <a:gd name="T2" fmla="*/ 23 w 45"/>
                <a:gd name="T3" fmla="*/ 0 h 227"/>
                <a:gd name="T4" fmla="*/ 45 w 45"/>
                <a:gd name="T5" fmla="*/ 22 h 227"/>
                <a:gd name="T6" fmla="*/ 45 w 45"/>
                <a:gd name="T7" fmla="*/ 204 h 227"/>
                <a:gd name="T8" fmla="*/ 23 w 45"/>
                <a:gd name="T9" fmla="*/ 227 h 227"/>
                <a:gd name="T10" fmla="*/ 0 w 45"/>
                <a:gd name="T11" fmla="*/ 204 h 227"/>
                <a:gd name="T12" fmla="*/ 0 w 45"/>
                <a:gd name="T13" fmla="*/ 22 h 227"/>
                <a:gd name="T14" fmla="*/ 23 w 45"/>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27">
                  <a:moveTo>
                    <a:pt x="23" y="0"/>
                  </a:moveTo>
                  <a:cubicBezTo>
                    <a:pt x="23" y="0"/>
                    <a:pt x="23" y="0"/>
                    <a:pt x="23" y="0"/>
                  </a:cubicBezTo>
                  <a:cubicBezTo>
                    <a:pt x="35" y="0"/>
                    <a:pt x="45" y="10"/>
                    <a:pt x="45" y="22"/>
                  </a:cubicBezTo>
                  <a:cubicBezTo>
                    <a:pt x="45" y="204"/>
                    <a:pt x="45" y="204"/>
                    <a:pt x="45" y="204"/>
                  </a:cubicBezTo>
                  <a:cubicBezTo>
                    <a:pt x="45" y="217"/>
                    <a:pt x="35" y="227"/>
                    <a:pt x="23" y="227"/>
                  </a:cubicBezTo>
                  <a:cubicBezTo>
                    <a:pt x="10" y="227"/>
                    <a:pt x="0" y="217"/>
                    <a:pt x="0" y="204"/>
                  </a:cubicBezTo>
                  <a:cubicBezTo>
                    <a:pt x="0" y="22"/>
                    <a:pt x="0" y="22"/>
                    <a:pt x="0" y="22"/>
                  </a:cubicBezTo>
                  <a:cubicBezTo>
                    <a:pt x="0" y="10"/>
                    <a:pt x="10" y="0"/>
                    <a:pt x="23" y="0"/>
                  </a:cubicBezTo>
                  <a:close/>
                </a:path>
              </a:pathLst>
            </a:custGeom>
            <a:solidFill>
              <a:srgbClr val="6A5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íślïḑê"/>
            <p:cNvSpPr/>
            <p:nvPr/>
          </p:nvSpPr>
          <p:spPr bwMode="auto">
            <a:xfrm>
              <a:off x="5788025" y="2082801"/>
              <a:ext cx="39688" cy="222250"/>
            </a:xfrm>
            <a:prstGeom prst="rect">
              <a:avLst/>
            </a:prstGeom>
            <a:solidFill>
              <a:srgbClr val="6A5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3" name="îsḷíḓê"/>
            <p:cNvSpPr/>
            <p:nvPr/>
          </p:nvSpPr>
          <p:spPr bwMode="auto">
            <a:xfrm>
              <a:off x="5745163" y="2227263"/>
              <a:ext cx="134938" cy="279400"/>
            </a:xfrm>
            <a:custGeom>
              <a:avLst/>
              <a:gdLst>
                <a:gd name="T0" fmla="*/ 100 w 100"/>
                <a:gd name="T1" fmla="*/ 207 h 207"/>
                <a:gd name="T2" fmla="*/ 100 w 100"/>
                <a:gd name="T3" fmla="*/ 207 h 207"/>
                <a:gd name="T4" fmla="*/ 0 w 100"/>
                <a:gd name="T5" fmla="*/ 107 h 207"/>
                <a:gd name="T6" fmla="*/ 0 w 100"/>
                <a:gd name="T7" fmla="*/ 100 h 207"/>
                <a:gd name="T8" fmla="*/ 100 w 100"/>
                <a:gd name="T9" fmla="*/ 0 h 207"/>
                <a:gd name="T10" fmla="*/ 100 w 100"/>
                <a:gd name="T11" fmla="*/ 207 h 207"/>
              </a:gdLst>
              <a:ahLst/>
              <a:cxnLst>
                <a:cxn ang="0">
                  <a:pos x="T0" y="T1"/>
                </a:cxn>
                <a:cxn ang="0">
                  <a:pos x="T2" y="T3"/>
                </a:cxn>
                <a:cxn ang="0">
                  <a:pos x="T4" y="T5"/>
                </a:cxn>
                <a:cxn ang="0">
                  <a:pos x="T6" y="T7"/>
                </a:cxn>
                <a:cxn ang="0">
                  <a:pos x="T8" y="T9"/>
                </a:cxn>
                <a:cxn ang="0">
                  <a:pos x="T10" y="T11"/>
                </a:cxn>
              </a:cxnLst>
              <a:rect l="0" t="0" r="r" b="b"/>
              <a:pathLst>
                <a:path w="100" h="207">
                  <a:moveTo>
                    <a:pt x="100" y="207"/>
                  </a:moveTo>
                  <a:cubicBezTo>
                    <a:pt x="100" y="207"/>
                    <a:pt x="100" y="207"/>
                    <a:pt x="100" y="207"/>
                  </a:cubicBezTo>
                  <a:cubicBezTo>
                    <a:pt x="45" y="207"/>
                    <a:pt x="0" y="162"/>
                    <a:pt x="0" y="107"/>
                  </a:cubicBezTo>
                  <a:cubicBezTo>
                    <a:pt x="0" y="100"/>
                    <a:pt x="0" y="100"/>
                    <a:pt x="0" y="100"/>
                  </a:cubicBezTo>
                  <a:cubicBezTo>
                    <a:pt x="0" y="45"/>
                    <a:pt x="45" y="0"/>
                    <a:pt x="100" y="0"/>
                  </a:cubicBezTo>
                  <a:lnTo>
                    <a:pt x="100" y="207"/>
                  </a:ln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ísḻîḓê"/>
            <p:cNvSpPr/>
            <p:nvPr/>
          </p:nvSpPr>
          <p:spPr bwMode="auto">
            <a:xfrm>
              <a:off x="5845175" y="2214563"/>
              <a:ext cx="61913" cy="306388"/>
            </a:xfrm>
            <a:custGeom>
              <a:avLst/>
              <a:gdLst>
                <a:gd name="T0" fmla="*/ 23 w 46"/>
                <a:gd name="T1" fmla="*/ 227 h 227"/>
                <a:gd name="T2" fmla="*/ 23 w 46"/>
                <a:gd name="T3" fmla="*/ 227 h 227"/>
                <a:gd name="T4" fmla="*/ 0 w 46"/>
                <a:gd name="T5" fmla="*/ 204 h 227"/>
                <a:gd name="T6" fmla="*/ 0 w 46"/>
                <a:gd name="T7" fmla="*/ 23 h 227"/>
                <a:gd name="T8" fmla="*/ 23 w 46"/>
                <a:gd name="T9" fmla="*/ 0 h 227"/>
                <a:gd name="T10" fmla="*/ 46 w 46"/>
                <a:gd name="T11" fmla="*/ 23 h 227"/>
                <a:gd name="T12" fmla="*/ 46 w 46"/>
                <a:gd name="T13" fmla="*/ 204 h 227"/>
                <a:gd name="T14" fmla="*/ 23 w 46"/>
                <a:gd name="T15" fmla="*/ 227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27">
                  <a:moveTo>
                    <a:pt x="23" y="227"/>
                  </a:moveTo>
                  <a:cubicBezTo>
                    <a:pt x="23" y="227"/>
                    <a:pt x="23" y="227"/>
                    <a:pt x="23" y="227"/>
                  </a:cubicBezTo>
                  <a:cubicBezTo>
                    <a:pt x="10" y="227"/>
                    <a:pt x="0" y="217"/>
                    <a:pt x="0" y="204"/>
                  </a:cubicBezTo>
                  <a:cubicBezTo>
                    <a:pt x="0" y="23"/>
                    <a:pt x="0" y="23"/>
                    <a:pt x="0" y="23"/>
                  </a:cubicBezTo>
                  <a:cubicBezTo>
                    <a:pt x="0" y="10"/>
                    <a:pt x="10" y="0"/>
                    <a:pt x="23" y="0"/>
                  </a:cubicBezTo>
                  <a:cubicBezTo>
                    <a:pt x="36" y="0"/>
                    <a:pt x="46" y="10"/>
                    <a:pt x="46" y="23"/>
                  </a:cubicBezTo>
                  <a:cubicBezTo>
                    <a:pt x="46" y="204"/>
                    <a:pt x="46" y="204"/>
                    <a:pt x="46" y="204"/>
                  </a:cubicBezTo>
                  <a:cubicBezTo>
                    <a:pt x="46" y="217"/>
                    <a:pt x="36" y="227"/>
                    <a:pt x="23" y="227"/>
                  </a:cubicBezTo>
                  <a:close/>
                </a:path>
              </a:pathLst>
            </a:custGeom>
            <a:solidFill>
              <a:srgbClr val="6A5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işlïďe"/>
            <p:cNvSpPr/>
            <p:nvPr/>
          </p:nvSpPr>
          <p:spPr bwMode="auto">
            <a:xfrm>
              <a:off x="5776913" y="1581151"/>
              <a:ext cx="1042988" cy="501650"/>
            </a:xfrm>
            <a:custGeom>
              <a:avLst/>
              <a:gdLst>
                <a:gd name="T0" fmla="*/ 730 w 771"/>
                <a:gd name="T1" fmla="*/ 190 h 371"/>
                <a:gd name="T2" fmla="*/ 419 w 771"/>
                <a:gd name="T3" fmla="*/ 1 h 371"/>
                <a:gd name="T4" fmla="*/ 419 w 771"/>
                <a:gd name="T5" fmla="*/ 0 h 371"/>
                <a:gd name="T6" fmla="*/ 416 w 771"/>
                <a:gd name="T7" fmla="*/ 0 h 371"/>
                <a:gd name="T8" fmla="*/ 351 w 771"/>
                <a:gd name="T9" fmla="*/ 4 h 371"/>
                <a:gd name="T10" fmla="*/ 351 w 771"/>
                <a:gd name="T11" fmla="*/ 4 h 371"/>
                <a:gd name="T12" fmla="*/ 41 w 771"/>
                <a:gd name="T13" fmla="*/ 193 h 371"/>
                <a:gd name="T14" fmla="*/ 0 w 771"/>
                <a:gd name="T15" fmla="*/ 371 h 371"/>
                <a:gd name="T16" fmla="*/ 23 w 771"/>
                <a:gd name="T17" fmla="*/ 370 h 371"/>
                <a:gd name="T18" fmla="*/ 45 w 771"/>
                <a:gd name="T19" fmla="*/ 370 h 371"/>
                <a:gd name="T20" fmla="*/ 82 w 771"/>
                <a:gd name="T21" fmla="*/ 212 h 371"/>
                <a:gd name="T22" fmla="*/ 356 w 771"/>
                <a:gd name="T23" fmla="*/ 49 h 371"/>
                <a:gd name="T24" fmla="*/ 414 w 771"/>
                <a:gd name="T25" fmla="*/ 46 h 371"/>
                <a:gd name="T26" fmla="*/ 688 w 771"/>
                <a:gd name="T27" fmla="*/ 209 h 371"/>
                <a:gd name="T28" fmla="*/ 725 w 771"/>
                <a:gd name="T29" fmla="*/ 367 h 371"/>
                <a:gd name="T30" fmla="*/ 748 w 771"/>
                <a:gd name="T31" fmla="*/ 367 h 371"/>
                <a:gd name="T32" fmla="*/ 771 w 771"/>
                <a:gd name="T33" fmla="*/ 368 h 371"/>
                <a:gd name="T34" fmla="*/ 730 w 771"/>
                <a:gd name="T35" fmla="*/ 19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1" h="371">
                  <a:moveTo>
                    <a:pt x="730" y="190"/>
                  </a:moveTo>
                  <a:cubicBezTo>
                    <a:pt x="690" y="108"/>
                    <a:pt x="604" y="9"/>
                    <a:pt x="419" y="1"/>
                  </a:cubicBezTo>
                  <a:cubicBezTo>
                    <a:pt x="419" y="0"/>
                    <a:pt x="419" y="0"/>
                    <a:pt x="419" y="0"/>
                  </a:cubicBezTo>
                  <a:cubicBezTo>
                    <a:pt x="416" y="0"/>
                    <a:pt x="416" y="0"/>
                    <a:pt x="416" y="0"/>
                  </a:cubicBezTo>
                  <a:cubicBezTo>
                    <a:pt x="351" y="4"/>
                    <a:pt x="351" y="4"/>
                    <a:pt x="351" y="4"/>
                  </a:cubicBezTo>
                  <a:cubicBezTo>
                    <a:pt x="351" y="4"/>
                    <a:pt x="351" y="4"/>
                    <a:pt x="351" y="4"/>
                  </a:cubicBezTo>
                  <a:cubicBezTo>
                    <a:pt x="166" y="12"/>
                    <a:pt x="80" y="111"/>
                    <a:pt x="41" y="193"/>
                  </a:cubicBezTo>
                  <a:cubicBezTo>
                    <a:pt x="15" y="249"/>
                    <a:pt x="1" y="310"/>
                    <a:pt x="0" y="371"/>
                  </a:cubicBezTo>
                  <a:cubicBezTo>
                    <a:pt x="23" y="370"/>
                    <a:pt x="23" y="370"/>
                    <a:pt x="23" y="370"/>
                  </a:cubicBezTo>
                  <a:cubicBezTo>
                    <a:pt x="45" y="370"/>
                    <a:pt x="45" y="370"/>
                    <a:pt x="45" y="370"/>
                  </a:cubicBezTo>
                  <a:cubicBezTo>
                    <a:pt x="46" y="315"/>
                    <a:pt x="59" y="261"/>
                    <a:pt x="82" y="212"/>
                  </a:cubicBezTo>
                  <a:cubicBezTo>
                    <a:pt x="132" y="109"/>
                    <a:pt x="225" y="54"/>
                    <a:pt x="356" y="49"/>
                  </a:cubicBezTo>
                  <a:cubicBezTo>
                    <a:pt x="414" y="46"/>
                    <a:pt x="414" y="46"/>
                    <a:pt x="414" y="46"/>
                  </a:cubicBezTo>
                  <a:cubicBezTo>
                    <a:pt x="546" y="51"/>
                    <a:pt x="638" y="106"/>
                    <a:pt x="688" y="209"/>
                  </a:cubicBezTo>
                  <a:cubicBezTo>
                    <a:pt x="712" y="258"/>
                    <a:pt x="724" y="312"/>
                    <a:pt x="725" y="367"/>
                  </a:cubicBezTo>
                  <a:cubicBezTo>
                    <a:pt x="748" y="367"/>
                    <a:pt x="748" y="367"/>
                    <a:pt x="748" y="367"/>
                  </a:cubicBezTo>
                  <a:cubicBezTo>
                    <a:pt x="771" y="368"/>
                    <a:pt x="771" y="368"/>
                    <a:pt x="771" y="368"/>
                  </a:cubicBezTo>
                  <a:cubicBezTo>
                    <a:pt x="770" y="306"/>
                    <a:pt x="756" y="246"/>
                    <a:pt x="730" y="19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îṡľídè"/>
            <p:cNvSpPr/>
            <p:nvPr/>
          </p:nvSpPr>
          <p:spPr bwMode="auto">
            <a:xfrm>
              <a:off x="3976688" y="4430713"/>
              <a:ext cx="4192588" cy="1123950"/>
            </a:xfrm>
            <a:prstGeom prst="rect">
              <a:avLst/>
            </a:prstGeom>
            <a:solidFill>
              <a:srgbClr val="D6D6E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7" name="îṩlíḋè"/>
            <p:cNvSpPr/>
            <p:nvPr/>
          </p:nvSpPr>
          <p:spPr bwMode="auto">
            <a:xfrm>
              <a:off x="3976688" y="4430713"/>
              <a:ext cx="41925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8" name="îśḷîḓé"/>
            <p:cNvSpPr/>
            <p:nvPr/>
          </p:nvSpPr>
          <p:spPr bwMode="auto">
            <a:xfrm>
              <a:off x="3976688" y="4506913"/>
              <a:ext cx="4192588" cy="146050"/>
            </a:xfrm>
            <a:prstGeom prst="rect">
              <a:avLst/>
            </a:prstGeom>
            <a:solidFill>
              <a:srgbClr val="C0C0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39" name="íS1ïḋé"/>
            <p:cNvSpPr/>
            <p:nvPr/>
          </p:nvSpPr>
          <p:spPr bwMode="auto">
            <a:xfrm>
              <a:off x="3976688" y="4506913"/>
              <a:ext cx="41925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40" name="iŝ1îḑe"/>
            <p:cNvSpPr/>
            <p:nvPr/>
          </p:nvSpPr>
          <p:spPr bwMode="auto">
            <a:xfrm>
              <a:off x="3695700" y="4414838"/>
              <a:ext cx="4754563" cy="146050"/>
            </a:xfrm>
            <a:prstGeom prst="rect">
              <a:avLst/>
            </a:prstGeom>
            <a:solidFill>
              <a:srgbClr val="D6D6E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grpSp>
      <p:pic>
        <p:nvPicPr>
          <p:cNvPr id="141" name="图片 1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766" y="4577611"/>
            <a:ext cx="1589471" cy="4035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5393" y="211349"/>
            <a:ext cx="3378186" cy="6599406"/>
          </a:xfrm>
          <a:prstGeom prst="rect">
            <a:avLst/>
          </a:prstGeom>
          <a:effectLst>
            <a:outerShdw blurRad="254000" sx="101000" sy="101000" algn="ctr" rotWithShape="0">
              <a:prstClr val="black">
                <a:alpha val="32000"/>
              </a:prstClr>
            </a:outerShdw>
          </a:effectLst>
        </p:spPr>
      </p:pic>
      <p:pic>
        <p:nvPicPr>
          <p:cNvPr id="23" name="图片 22"/>
          <p:cNvPicPr>
            <a:picLocks noChangeAspect="1"/>
          </p:cNvPicPr>
          <p:nvPr/>
        </p:nvPicPr>
        <p:blipFill>
          <a:blip r:embed="rId2" cstate="print"/>
          <a:srcRect t="809" b="17131"/>
          <a:stretch>
            <a:fillRect/>
          </a:stretch>
        </p:blipFill>
        <p:spPr>
          <a:xfrm>
            <a:off x="877340" y="1214769"/>
            <a:ext cx="2514291" cy="2514291"/>
          </a:xfrm>
          <a:custGeom>
            <a:avLst/>
            <a:gdLst>
              <a:gd name="connsiteX0" fmla="*/ 0 w 3865250"/>
              <a:gd name="connsiteY0" fmla="*/ 0 h 3865250"/>
              <a:gd name="connsiteX1" fmla="*/ 3865250 w 3865250"/>
              <a:gd name="connsiteY1" fmla="*/ 0 h 3865250"/>
              <a:gd name="connsiteX2" fmla="*/ 3865250 w 3865250"/>
              <a:gd name="connsiteY2" fmla="*/ 3865250 h 3865250"/>
              <a:gd name="connsiteX3" fmla="*/ 0 w 3865250"/>
              <a:gd name="connsiteY3" fmla="*/ 3865250 h 3865250"/>
            </a:gdLst>
            <a:ahLst/>
            <a:cxnLst>
              <a:cxn ang="0">
                <a:pos x="connsiteX0" y="connsiteY0"/>
              </a:cxn>
              <a:cxn ang="0">
                <a:pos x="connsiteX1" y="connsiteY1"/>
              </a:cxn>
              <a:cxn ang="0">
                <a:pos x="connsiteX2" y="connsiteY2"/>
              </a:cxn>
              <a:cxn ang="0">
                <a:pos x="connsiteX3" y="connsiteY3"/>
              </a:cxn>
            </a:cxnLst>
            <a:rect l="l" t="t" r="r" b="b"/>
            <a:pathLst>
              <a:path w="3865250" h="3865250">
                <a:moveTo>
                  <a:pt x="0" y="0"/>
                </a:moveTo>
                <a:lnTo>
                  <a:pt x="3865250" y="0"/>
                </a:lnTo>
                <a:lnTo>
                  <a:pt x="3865250" y="3865250"/>
                </a:lnTo>
                <a:lnTo>
                  <a:pt x="0" y="3865250"/>
                </a:lnTo>
                <a:close/>
              </a:path>
            </a:pathLst>
          </a:custGeom>
          <a:effectLst/>
        </p:spPr>
      </p:pic>
      <p:sp>
        <p:nvSpPr>
          <p:cNvPr id="17" name="矩形 16"/>
          <p:cNvSpPr/>
          <p:nvPr/>
        </p:nvSpPr>
        <p:spPr>
          <a:xfrm>
            <a:off x="4180840" y="2046605"/>
            <a:ext cx="4834255" cy="922020"/>
          </a:xfrm>
          <a:prstGeom prst="rect">
            <a:avLst/>
          </a:prstGeom>
        </p:spPr>
        <p:txBody>
          <a:bodyPr wrap="square">
            <a:spAutoFit/>
          </a:bodyPr>
          <a:lstStyle/>
          <a:p>
            <a:r>
              <a:rPr lang="en-US" altLang="zh-CN" dirty="0">
                <a:solidFill>
                  <a:prstClr val="black"/>
                </a:solidFill>
                <a:latin typeface="微软雅黑 Light" pitchFamily="34" charset="-122"/>
                <a:ea typeface="微软雅黑 Light" pitchFamily="34" charset="-122"/>
              </a:rPr>
              <a:t>App</a:t>
            </a:r>
            <a:r>
              <a:rPr lang="zh-CN" altLang="en-US" dirty="0">
                <a:solidFill>
                  <a:prstClr val="black"/>
                </a:solidFill>
                <a:latin typeface="微软雅黑 Light" pitchFamily="34" charset="-122"/>
                <a:ea typeface="微软雅黑 Light" pitchFamily="34" charset="-122"/>
              </a:rPr>
              <a:t>端：扫码下载</a:t>
            </a:r>
            <a:r>
              <a:rPr lang="en-US" altLang="zh-CN" dirty="0">
                <a:solidFill>
                  <a:prstClr val="black"/>
                </a:solidFill>
                <a:latin typeface="微软雅黑 Light" pitchFamily="34" charset="-122"/>
                <a:ea typeface="微软雅黑 Light" pitchFamily="34" charset="-122"/>
              </a:rPr>
              <a:t>“</a:t>
            </a:r>
            <a:r>
              <a:rPr lang="zh-CN" altLang="en-US" dirty="0">
                <a:solidFill>
                  <a:prstClr val="black"/>
                </a:solidFill>
                <a:latin typeface="微软雅黑 Light" pitchFamily="34" charset="-122"/>
                <a:ea typeface="微软雅黑 Light" pitchFamily="34" charset="-122"/>
              </a:rPr>
              <a:t>知到</a:t>
            </a:r>
            <a:r>
              <a:rPr lang="en-US" altLang="zh-CN" dirty="0">
                <a:solidFill>
                  <a:prstClr val="black"/>
                </a:solidFill>
                <a:latin typeface="微软雅黑 Light" pitchFamily="34" charset="-122"/>
                <a:ea typeface="微软雅黑 Light" pitchFamily="34" charset="-122"/>
              </a:rPr>
              <a:t>”app</a:t>
            </a:r>
            <a:r>
              <a:rPr lang="zh-CN" altLang="en-US" dirty="0">
                <a:solidFill>
                  <a:prstClr val="black"/>
                </a:solidFill>
                <a:latin typeface="微软雅黑 Light" pitchFamily="34" charset="-122"/>
                <a:ea typeface="微软雅黑 Light" pitchFamily="34" charset="-122"/>
              </a:rPr>
              <a:t>，或在安卓应用宝、苹果</a:t>
            </a:r>
            <a:r>
              <a:rPr lang="en-US" altLang="zh-CN" dirty="0">
                <a:solidFill>
                  <a:prstClr val="black"/>
                </a:solidFill>
                <a:latin typeface="微软雅黑 Light" pitchFamily="34" charset="-122"/>
                <a:ea typeface="微软雅黑 Light" pitchFamily="34" charset="-122"/>
              </a:rPr>
              <a:t>App store</a:t>
            </a:r>
            <a:r>
              <a:rPr lang="zh-CN" altLang="en-US" dirty="0">
                <a:solidFill>
                  <a:prstClr val="black"/>
                </a:solidFill>
                <a:latin typeface="微软雅黑 Light" pitchFamily="34" charset="-122"/>
                <a:ea typeface="微软雅黑 Light" pitchFamily="34" charset="-122"/>
              </a:rPr>
              <a:t>搜索</a:t>
            </a:r>
            <a:r>
              <a:rPr lang="en-US" altLang="zh-CN" dirty="0">
                <a:solidFill>
                  <a:prstClr val="black"/>
                </a:solidFill>
                <a:latin typeface="微软雅黑 Light" pitchFamily="34" charset="-122"/>
                <a:ea typeface="微软雅黑 Light" pitchFamily="34" charset="-122"/>
              </a:rPr>
              <a:t>“</a:t>
            </a:r>
            <a:r>
              <a:rPr lang="zh-CN" altLang="en-US" dirty="0">
                <a:solidFill>
                  <a:prstClr val="black"/>
                </a:solidFill>
                <a:latin typeface="微软雅黑 Light" pitchFamily="34" charset="-122"/>
                <a:ea typeface="微软雅黑 Light" pitchFamily="34" charset="-122"/>
              </a:rPr>
              <a:t>知到</a:t>
            </a:r>
            <a:r>
              <a:rPr lang="en-US" altLang="zh-CN" dirty="0">
                <a:solidFill>
                  <a:prstClr val="black"/>
                </a:solidFill>
                <a:latin typeface="微软雅黑 Light" pitchFamily="34" charset="-122"/>
                <a:ea typeface="微软雅黑 Light" pitchFamily="34" charset="-122"/>
              </a:rPr>
              <a:t>”</a:t>
            </a:r>
            <a:r>
              <a:rPr lang="zh-CN" altLang="en-US" dirty="0">
                <a:solidFill>
                  <a:prstClr val="black"/>
                </a:solidFill>
                <a:latin typeface="微软雅黑 Light" pitchFamily="34" charset="-122"/>
                <a:ea typeface="微软雅黑 Light" pitchFamily="34" charset="-122"/>
              </a:rPr>
              <a:t>下载。或者电脑网页端 ：登录智慧树网</a:t>
            </a:r>
            <a:r>
              <a:rPr lang="en-US" altLang="zh-CN" dirty="0">
                <a:solidFill>
                  <a:prstClr val="black"/>
                </a:solidFill>
                <a:latin typeface="微软雅黑 Light" pitchFamily="34" charset="-122"/>
                <a:ea typeface="微软雅黑 Light" pitchFamily="34" charset="-122"/>
              </a:rPr>
              <a:t>www.zhihuishu.com</a:t>
            </a:r>
            <a:endParaRPr lang="en-US" altLang="zh-CN" dirty="0">
              <a:solidFill>
                <a:prstClr val="black"/>
              </a:solidFill>
              <a:latin typeface="微软雅黑 Light" pitchFamily="34" charset="-122"/>
              <a:ea typeface="微软雅黑 Light" pitchFamily="34" charset="-122"/>
            </a:endParaRPr>
          </a:p>
        </p:txBody>
      </p:sp>
      <p:sp>
        <p:nvSpPr>
          <p:cNvPr id="31" name="文本框 30"/>
          <p:cNvSpPr txBox="1"/>
          <p:nvPr/>
        </p:nvSpPr>
        <p:spPr>
          <a:xfrm>
            <a:off x="4645790" y="1366923"/>
            <a:ext cx="2523239" cy="460375"/>
          </a:xfrm>
          <a:prstGeom prst="rect">
            <a:avLst/>
          </a:prstGeom>
          <a:noFill/>
        </p:spPr>
        <p:txBody>
          <a:bodyPr wrap="square" rtlCol="0">
            <a:spAutoFit/>
          </a:bodyPr>
          <a:lstStyle/>
          <a:p>
            <a:r>
              <a:rPr lang="zh-CN" altLang="en-US" sz="2400" dirty="0">
                <a:latin typeface="方正清刻本悦宋简体" pitchFamily="2" charset="-122"/>
                <a:ea typeface="方正清刻本悦宋简体" pitchFamily="2" charset="-122"/>
              </a:rPr>
              <a:t>操作方法：</a:t>
            </a:r>
            <a:endParaRPr lang="zh-CN" altLang="en-US" sz="2400" dirty="0">
              <a:latin typeface="方正清刻本悦宋简体" pitchFamily="2" charset="-122"/>
              <a:ea typeface="方正清刻本悦宋简体" pitchFamily="2" charset="-122"/>
            </a:endParaRPr>
          </a:p>
        </p:txBody>
      </p:sp>
      <p:sp>
        <p:nvSpPr>
          <p:cNvPr id="32" name="文本框 31"/>
          <p:cNvSpPr txBox="1"/>
          <p:nvPr/>
        </p:nvSpPr>
        <p:spPr>
          <a:xfrm>
            <a:off x="1234598" y="3729060"/>
            <a:ext cx="1799775" cy="414020"/>
          </a:xfrm>
          <a:prstGeom prst="rect">
            <a:avLst/>
          </a:prstGeom>
          <a:noFill/>
        </p:spPr>
        <p:txBody>
          <a:bodyPr wrap="square" rtlCol="0">
            <a:spAutoFit/>
          </a:bodyPr>
          <a:lstStyle/>
          <a:p>
            <a:r>
              <a:rPr lang="zh-CN" altLang="en-US" sz="2100" dirty="0">
                <a:solidFill>
                  <a:srgbClr val="C00000"/>
                </a:solidFill>
                <a:latin typeface="方正清刻本悦宋简体" pitchFamily="2" charset="-122"/>
                <a:ea typeface="方正清刻本悦宋简体" pitchFamily="2" charset="-122"/>
              </a:rPr>
              <a:t>知到</a:t>
            </a:r>
            <a:r>
              <a:rPr lang="en-US" altLang="zh-CN" sz="2100" dirty="0">
                <a:solidFill>
                  <a:srgbClr val="C00000"/>
                </a:solidFill>
                <a:latin typeface="方正清刻本悦宋简体" pitchFamily="2" charset="-122"/>
                <a:ea typeface="方正清刻本悦宋简体" pitchFamily="2" charset="-122"/>
              </a:rPr>
              <a:t>APP</a:t>
            </a:r>
            <a:r>
              <a:rPr lang="zh-CN" altLang="en-US" sz="2100" dirty="0">
                <a:solidFill>
                  <a:srgbClr val="C00000"/>
                </a:solidFill>
                <a:latin typeface="方正清刻本悦宋简体" pitchFamily="2" charset="-122"/>
                <a:ea typeface="方正清刻本悦宋简体" pitchFamily="2" charset="-122"/>
              </a:rPr>
              <a:t>下载</a:t>
            </a:r>
            <a:endParaRPr lang="zh-CN" altLang="en-US" sz="2100" dirty="0">
              <a:solidFill>
                <a:srgbClr val="C00000"/>
              </a:solidFill>
              <a:latin typeface="方正清刻本悦宋简体" pitchFamily="2" charset="-122"/>
              <a:ea typeface="方正清刻本悦宋简体" pitchFamily="2" charset="-122"/>
            </a:endParaRPr>
          </a:p>
        </p:txBody>
      </p:sp>
      <p:sp>
        <p:nvSpPr>
          <p:cNvPr id="35" name="smartphone_129675"/>
          <p:cNvSpPr>
            <a:spLocks noChangeAspect="1"/>
          </p:cNvSpPr>
          <p:nvPr/>
        </p:nvSpPr>
        <p:spPr bwMode="auto">
          <a:xfrm>
            <a:off x="4280697" y="1366923"/>
            <a:ext cx="391093" cy="457264"/>
          </a:xfrm>
          <a:custGeom>
            <a:avLst/>
            <a:gdLst>
              <a:gd name="connsiteX0" fmla="*/ 258324 w 516750"/>
              <a:gd name="connsiteY0" fmla="*/ 540213 h 604181"/>
              <a:gd name="connsiteX1" fmla="*/ 252882 w 516750"/>
              <a:gd name="connsiteY1" fmla="*/ 545753 h 604181"/>
              <a:gd name="connsiteX2" fmla="*/ 258324 w 516750"/>
              <a:gd name="connsiteY2" fmla="*/ 551293 h 604181"/>
              <a:gd name="connsiteX3" fmla="*/ 263867 w 516750"/>
              <a:gd name="connsiteY3" fmla="*/ 545753 h 604181"/>
              <a:gd name="connsiteX4" fmla="*/ 258324 w 516750"/>
              <a:gd name="connsiteY4" fmla="*/ 540213 h 604181"/>
              <a:gd name="connsiteX5" fmla="*/ 258324 w 516750"/>
              <a:gd name="connsiteY5" fmla="*/ 520067 h 604181"/>
              <a:gd name="connsiteX6" fmla="*/ 284025 w 516750"/>
              <a:gd name="connsiteY6" fmla="*/ 545753 h 604181"/>
              <a:gd name="connsiteX7" fmla="*/ 258324 w 516750"/>
              <a:gd name="connsiteY7" fmla="*/ 571439 h 604181"/>
              <a:gd name="connsiteX8" fmla="*/ 232724 w 516750"/>
              <a:gd name="connsiteY8" fmla="*/ 545753 h 604181"/>
              <a:gd name="connsiteX9" fmla="*/ 258324 w 516750"/>
              <a:gd name="connsiteY9" fmla="*/ 520067 h 604181"/>
              <a:gd name="connsiteX10" fmla="*/ 87520 w 516750"/>
              <a:gd name="connsiteY10" fmla="*/ 313417 h 604181"/>
              <a:gd name="connsiteX11" fmla="*/ 87520 w 516750"/>
              <a:gd name="connsiteY11" fmla="*/ 564614 h 604181"/>
              <a:gd name="connsiteX12" fmla="*/ 106980 w 516750"/>
              <a:gd name="connsiteY12" fmla="*/ 584045 h 604181"/>
              <a:gd name="connsiteX13" fmla="*/ 409669 w 516750"/>
              <a:gd name="connsiteY13" fmla="*/ 584045 h 604181"/>
              <a:gd name="connsiteX14" fmla="*/ 429129 w 516750"/>
              <a:gd name="connsiteY14" fmla="*/ 564614 h 604181"/>
              <a:gd name="connsiteX15" fmla="*/ 429129 w 516750"/>
              <a:gd name="connsiteY15" fmla="*/ 408661 h 604181"/>
              <a:gd name="connsiteX16" fmla="*/ 413904 w 516750"/>
              <a:gd name="connsiteY16" fmla="*/ 408661 h 604181"/>
              <a:gd name="connsiteX17" fmla="*/ 413904 w 516750"/>
              <a:gd name="connsiteY17" fmla="*/ 502293 h 604181"/>
              <a:gd name="connsiteX18" fmla="*/ 403821 w 516750"/>
              <a:gd name="connsiteY18" fmla="*/ 512361 h 604181"/>
              <a:gd name="connsiteX19" fmla="*/ 112929 w 516750"/>
              <a:gd name="connsiteY19" fmla="*/ 512361 h 604181"/>
              <a:gd name="connsiteX20" fmla="*/ 102846 w 516750"/>
              <a:gd name="connsiteY20" fmla="*/ 502293 h 604181"/>
              <a:gd name="connsiteX21" fmla="*/ 102846 w 516750"/>
              <a:gd name="connsiteY21" fmla="*/ 313417 h 604181"/>
              <a:gd name="connsiteX22" fmla="*/ 344231 w 516750"/>
              <a:gd name="connsiteY22" fmla="*/ 262876 h 604181"/>
              <a:gd name="connsiteX23" fmla="*/ 274760 w 516750"/>
              <a:gd name="connsiteY23" fmla="*/ 342212 h 604181"/>
              <a:gd name="connsiteX24" fmla="*/ 344231 w 516750"/>
              <a:gd name="connsiteY24" fmla="*/ 421447 h 604181"/>
              <a:gd name="connsiteX25" fmla="*/ 344231 w 516750"/>
              <a:gd name="connsiteY25" fmla="*/ 398593 h 604181"/>
              <a:gd name="connsiteX26" fmla="*/ 354314 w 516750"/>
              <a:gd name="connsiteY26" fmla="*/ 388525 h 604181"/>
              <a:gd name="connsiteX27" fmla="*/ 496584 w 516750"/>
              <a:gd name="connsiteY27" fmla="*/ 388525 h 604181"/>
              <a:gd name="connsiteX28" fmla="*/ 496584 w 516750"/>
              <a:gd name="connsiteY28" fmla="*/ 295798 h 604181"/>
              <a:gd name="connsiteX29" fmla="*/ 354314 w 516750"/>
              <a:gd name="connsiteY29" fmla="*/ 295798 h 604181"/>
              <a:gd name="connsiteX30" fmla="*/ 344231 w 516750"/>
              <a:gd name="connsiteY30" fmla="*/ 285730 h 604181"/>
              <a:gd name="connsiteX31" fmla="*/ 172519 w 516750"/>
              <a:gd name="connsiteY31" fmla="*/ 167633 h 604181"/>
              <a:gd name="connsiteX32" fmla="*/ 172519 w 516750"/>
              <a:gd name="connsiteY32" fmla="*/ 190487 h 604181"/>
              <a:gd name="connsiteX33" fmla="*/ 162436 w 516750"/>
              <a:gd name="connsiteY33" fmla="*/ 200555 h 604181"/>
              <a:gd name="connsiteX34" fmla="*/ 20166 w 516750"/>
              <a:gd name="connsiteY34" fmla="*/ 200555 h 604181"/>
              <a:gd name="connsiteX35" fmla="*/ 20166 w 516750"/>
              <a:gd name="connsiteY35" fmla="*/ 293281 h 604181"/>
              <a:gd name="connsiteX36" fmla="*/ 162436 w 516750"/>
              <a:gd name="connsiteY36" fmla="*/ 293281 h 604181"/>
              <a:gd name="connsiteX37" fmla="*/ 172519 w 516750"/>
              <a:gd name="connsiteY37" fmla="*/ 303349 h 604181"/>
              <a:gd name="connsiteX38" fmla="*/ 172519 w 516750"/>
              <a:gd name="connsiteY38" fmla="*/ 326204 h 604181"/>
              <a:gd name="connsiteX39" fmla="*/ 241990 w 516750"/>
              <a:gd name="connsiteY39" fmla="*/ 246868 h 604181"/>
              <a:gd name="connsiteX40" fmla="*/ 123012 w 516750"/>
              <a:gd name="connsiteY40" fmla="*/ 111856 h 604181"/>
              <a:gd name="connsiteX41" fmla="*/ 123012 w 516750"/>
              <a:gd name="connsiteY41" fmla="*/ 180419 h 604181"/>
              <a:gd name="connsiteX42" fmla="*/ 152353 w 516750"/>
              <a:gd name="connsiteY42" fmla="*/ 180419 h 604181"/>
              <a:gd name="connsiteX43" fmla="*/ 152353 w 516750"/>
              <a:gd name="connsiteY43" fmla="*/ 140852 h 604181"/>
              <a:gd name="connsiteX44" fmla="*/ 158907 w 516750"/>
              <a:gd name="connsiteY44" fmla="*/ 131388 h 604181"/>
              <a:gd name="connsiteX45" fmla="*/ 170099 w 516750"/>
              <a:gd name="connsiteY45" fmla="*/ 134207 h 604181"/>
              <a:gd name="connsiteX46" fmla="*/ 262963 w 516750"/>
              <a:gd name="connsiteY46" fmla="*/ 240324 h 604181"/>
              <a:gd name="connsiteX47" fmla="*/ 262963 w 516750"/>
              <a:gd name="connsiteY47" fmla="*/ 253513 h 604181"/>
              <a:gd name="connsiteX48" fmla="*/ 170099 w 516750"/>
              <a:gd name="connsiteY48" fmla="*/ 359629 h 604181"/>
              <a:gd name="connsiteX49" fmla="*/ 162436 w 516750"/>
              <a:gd name="connsiteY49" fmla="*/ 363053 h 604181"/>
              <a:gd name="connsiteX50" fmla="*/ 158907 w 516750"/>
              <a:gd name="connsiteY50" fmla="*/ 362348 h 604181"/>
              <a:gd name="connsiteX51" fmla="*/ 152353 w 516750"/>
              <a:gd name="connsiteY51" fmla="*/ 352985 h 604181"/>
              <a:gd name="connsiteX52" fmla="*/ 152353 w 516750"/>
              <a:gd name="connsiteY52" fmla="*/ 313417 h 604181"/>
              <a:gd name="connsiteX53" fmla="*/ 123012 w 516750"/>
              <a:gd name="connsiteY53" fmla="*/ 313417 h 604181"/>
              <a:gd name="connsiteX54" fmla="*/ 123012 w 516750"/>
              <a:gd name="connsiteY54" fmla="*/ 492225 h 604181"/>
              <a:gd name="connsiteX55" fmla="*/ 393738 w 516750"/>
              <a:gd name="connsiteY55" fmla="*/ 492225 h 604181"/>
              <a:gd name="connsiteX56" fmla="*/ 393738 w 516750"/>
              <a:gd name="connsiteY56" fmla="*/ 408661 h 604181"/>
              <a:gd name="connsiteX57" fmla="*/ 364397 w 516750"/>
              <a:gd name="connsiteY57" fmla="*/ 408661 h 604181"/>
              <a:gd name="connsiteX58" fmla="*/ 364397 w 516750"/>
              <a:gd name="connsiteY58" fmla="*/ 448228 h 604181"/>
              <a:gd name="connsiteX59" fmla="*/ 357843 w 516750"/>
              <a:gd name="connsiteY59" fmla="*/ 457692 h 604181"/>
              <a:gd name="connsiteX60" fmla="*/ 354314 w 516750"/>
              <a:gd name="connsiteY60" fmla="*/ 458296 h 604181"/>
              <a:gd name="connsiteX61" fmla="*/ 346651 w 516750"/>
              <a:gd name="connsiteY61" fmla="*/ 454873 h 604181"/>
              <a:gd name="connsiteX62" fmla="*/ 253787 w 516750"/>
              <a:gd name="connsiteY62" fmla="*/ 348756 h 604181"/>
              <a:gd name="connsiteX63" fmla="*/ 253787 w 516750"/>
              <a:gd name="connsiteY63" fmla="*/ 335567 h 604181"/>
              <a:gd name="connsiteX64" fmla="*/ 346651 w 516750"/>
              <a:gd name="connsiteY64" fmla="*/ 229450 h 604181"/>
              <a:gd name="connsiteX65" fmla="*/ 357843 w 516750"/>
              <a:gd name="connsiteY65" fmla="*/ 226732 h 604181"/>
              <a:gd name="connsiteX66" fmla="*/ 364397 w 516750"/>
              <a:gd name="connsiteY66" fmla="*/ 236095 h 604181"/>
              <a:gd name="connsiteX67" fmla="*/ 364397 w 516750"/>
              <a:gd name="connsiteY67" fmla="*/ 275662 h 604181"/>
              <a:gd name="connsiteX68" fmla="*/ 393738 w 516750"/>
              <a:gd name="connsiteY68" fmla="*/ 275662 h 604181"/>
              <a:gd name="connsiteX69" fmla="*/ 393738 w 516750"/>
              <a:gd name="connsiteY69" fmla="*/ 111856 h 604181"/>
              <a:gd name="connsiteX70" fmla="*/ 222126 w 516750"/>
              <a:gd name="connsiteY70" fmla="*/ 46785 h 604181"/>
              <a:gd name="connsiteX71" fmla="*/ 294483 w 516750"/>
              <a:gd name="connsiteY71" fmla="*/ 46785 h 604181"/>
              <a:gd name="connsiteX72" fmla="*/ 304560 w 516750"/>
              <a:gd name="connsiteY72" fmla="*/ 56876 h 604181"/>
              <a:gd name="connsiteX73" fmla="*/ 294483 w 516750"/>
              <a:gd name="connsiteY73" fmla="*/ 66967 h 604181"/>
              <a:gd name="connsiteX74" fmla="*/ 222126 w 516750"/>
              <a:gd name="connsiteY74" fmla="*/ 66967 h 604181"/>
              <a:gd name="connsiteX75" fmla="*/ 212049 w 516750"/>
              <a:gd name="connsiteY75" fmla="*/ 56876 h 604181"/>
              <a:gd name="connsiteX76" fmla="*/ 222126 w 516750"/>
              <a:gd name="connsiteY76" fmla="*/ 46785 h 604181"/>
              <a:gd name="connsiteX77" fmla="*/ 106980 w 516750"/>
              <a:gd name="connsiteY77" fmla="*/ 20136 h 604181"/>
              <a:gd name="connsiteX78" fmla="*/ 87520 w 516750"/>
              <a:gd name="connsiteY78" fmla="*/ 39568 h 604181"/>
              <a:gd name="connsiteX79" fmla="*/ 87520 w 516750"/>
              <a:gd name="connsiteY79" fmla="*/ 180419 h 604181"/>
              <a:gd name="connsiteX80" fmla="*/ 102846 w 516750"/>
              <a:gd name="connsiteY80" fmla="*/ 180419 h 604181"/>
              <a:gd name="connsiteX81" fmla="*/ 102846 w 516750"/>
              <a:gd name="connsiteY81" fmla="*/ 101788 h 604181"/>
              <a:gd name="connsiteX82" fmla="*/ 112929 w 516750"/>
              <a:gd name="connsiteY82" fmla="*/ 91720 h 604181"/>
              <a:gd name="connsiteX83" fmla="*/ 403821 w 516750"/>
              <a:gd name="connsiteY83" fmla="*/ 91720 h 604181"/>
              <a:gd name="connsiteX84" fmla="*/ 413904 w 516750"/>
              <a:gd name="connsiteY84" fmla="*/ 101788 h 604181"/>
              <a:gd name="connsiteX85" fmla="*/ 413904 w 516750"/>
              <a:gd name="connsiteY85" fmla="*/ 275662 h 604181"/>
              <a:gd name="connsiteX86" fmla="*/ 429129 w 516750"/>
              <a:gd name="connsiteY86" fmla="*/ 275662 h 604181"/>
              <a:gd name="connsiteX87" fmla="*/ 429129 w 516750"/>
              <a:gd name="connsiteY87" fmla="*/ 39568 h 604181"/>
              <a:gd name="connsiteX88" fmla="*/ 409669 w 516750"/>
              <a:gd name="connsiteY88" fmla="*/ 20136 h 604181"/>
              <a:gd name="connsiteX89" fmla="*/ 106980 w 516750"/>
              <a:gd name="connsiteY89" fmla="*/ 0 h 604181"/>
              <a:gd name="connsiteX90" fmla="*/ 409669 w 516750"/>
              <a:gd name="connsiteY90" fmla="*/ 0 h 604181"/>
              <a:gd name="connsiteX91" fmla="*/ 449295 w 516750"/>
              <a:gd name="connsiteY91" fmla="*/ 39568 h 604181"/>
              <a:gd name="connsiteX92" fmla="*/ 449295 w 516750"/>
              <a:gd name="connsiteY92" fmla="*/ 275662 h 604181"/>
              <a:gd name="connsiteX93" fmla="*/ 506667 w 516750"/>
              <a:gd name="connsiteY93" fmla="*/ 275662 h 604181"/>
              <a:gd name="connsiteX94" fmla="*/ 516750 w 516750"/>
              <a:gd name="connsiteY94" fmla="*/ 285730 h 604181"/>
              <a:gd name="connsiteX95" fmla="*/ 516750 w 516750"/>
              <a:gd name="connsiteY95" fmla="*/ 398593 h 604181"/>
              <a:gd name="connsiteX96" fmla="*/ 506667 w 516750"/>
              <a:gd name="connsiteY96" fmla="*/ 408661 h 604181"/>
              <a:gd name="connsiteX97" fmla="*/ 449295 w 516750"/>
              <a:gd name="connsiteY97" fmla="*/ 408661 h 604181"/>
              <a:gd name="connsiteX98" fmla="*/ 449295 w 516750"/>
              <a:gd name="connsiteY98" fmla="*/ 564614 h 604181"/>
              <a:gd name="connsiteX99" fmla="*/ 409669 w 516750"/>
              <a:gd name="connsiteY99" fmla="*/ 604181 h 604181"/>
              <a:gd name="connsiteX100" fmla="*/ 106980 w 516750"/>
              <a:gd name="connsiteY100" fmla="*/ 604181 h 604181"/>
              <a:gd name="connsiteX101" fmla="*/ 67354 w 516750"/>
              <a:gd name="connsiteY101" fmla="*/ 564614 h 604181"/>
              <a:gd name="connsiteX102" fmla="*/ 67354 w 516750"/>
              <a:gd name="connsiteY102" fmla="*/ 313417 h 604181"/>
              <a:gd name="connsiteX103" fmla="*/ 10083 w 516750"/>
              <a:gd name="connsiteY103" fmla="*/ 313417 h 604181"/>
              <a:gd name="connsiteX104" fmla="*/ 0 w 516750"/>
              <a:gd name="connsiteY104" fmla="*/ 303349 h 604181"/>
              <a:gd name="connsiteX105" fmla="*/ 0 w 516750"/>
              <a:gd name="connsiteY105" fmla="*/ 190487 h 604181"/>
              <a:gd name="connsiteX106" fmla="*/ 10083 w 516750"/>
              <a:gd name="connsiteY106" fmla="*/ 180419 h 604181"/>
              <a:gd name="connsiteX107" fmla="*/ 67354 w 516750"/>
              <a:gd name="connsiteY107" fmla="*/ 180419 h 604181"/>
              <a:gd name="connsiteX108" fmla="*/ 67354 w 516750"/>
              <a:gd name="connsiteY108" fmla="*/ 39568 h 604181"/>
              <a:gd name="connsiteX109" fmla="*/ 106980 w 516750"/>
              <a:gd name="connsiteY109" fmla="*/ 0 h 6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16750" h="604181">
                <a:moveTo>
                  <a:pt x="258324" y="540213"/>
                </a:moveTo>
                <a:cubicBezTo>
                  <a:pt x="255300" y="540213"/>
                  <a:pt x="252882" y="542731"/>
                  <a:pt x="252882" y="545753"/>
                </a:cubicBezTo>
                <a:cubicBezTo>
                  <a:pt x="252882" y="548876"/>
                  <a:pt x="255300" y="551293"/>
                  <a:pt x="258324" y="551293"/>
                </a:cubicBezTo>
                <a:cubicBezTo>
                  <a:pt x="261449" y="551293"/>
                  <a:pt x="263867" y="548876"/>
                  <a:pt x="263867" y="545753"/>
                </a:cubicBezTo>
                <a:cubicBezTo>
                  <a:pt x="263867" y="542731"/>
                  <a:pt x="261449" y="540213"/>
                  <a:pt x="258324" y="540213"/>
                </a:cubicBezTo>
                <a:close/>
                <a:moveTo>
                  <a:pt x="258324" y="520067"/>
                </a:moveTo>
                <a:cubicBezTo>
                  <a:pt x="272535" y="520067"/>
                  <a:pt x="284025" y="531651"/>
                  <a:pt x="284025" y="545753"/>
                </a:cubicBezTo>
                <a:cubicBezTo>
                  <a:pt x="284025" y="559956"/>
                  <a:pt x="272535" y="571439"/>
                  <a:pt x="258324" y="571439"/>
                </a:cubicBezTo>
                <a:cubicBezTo>
                  <a:pt x="244214" y="571439"/>
                  <a:pt x="232724" y="559956"/>
                  <a:pt x="232724" y="545753"/>
                </a:cubicBezTo>
                <a:cubicBezTo>
                  <a:pt x="232724" y="531651"/>
                  <a:pt x="244214" y="520067"/>
                  <a:pt x="258324" y="520067"/>
                </a:cubicBezTo>
                <a:close/>
                <a:moveTo>
                  <a:pt x="87520" y="313417"/>
                </a:moveTo>
                <a:lnTo>
                  <a:pt x="87520" y="564614"/>
                </a:lnTo>
                <a:cubicBezTo>
                  <a:pt x="87520" y="575286"/>
                  <a:pt x="96292" y="584045"/>
                  <a:pt x="106980" y="584045"/>
                </a:cubicBezTo>
                <a:lnTo>
                  <a:pt x="409669" y="584045"/>
                </a:lnTo>
                <a:cubicBezTo>
                  <a:pt x="420458" y="584045"/>
                  <a:pt x="429129" y="575286"/>
                  <a:pt x="429129" y="564614"/>
                </a:cubicBezTo>
                <a:lnTo>
                  <a:pt x="429129" y="408661"/>
                </a:lnTo>
                <a:lnTo>
                  <a:pt x="413904" y="408661"/>
                </a:lnTo>
                <a:lnTo>
                  <a:pt x="413904" y="502293"/>
                </a:lnTo>
                <a:cubicBezTo>
                  <a:pt x="413904" y="507931"/>
                  <a:pt x="409367" y="512361"/>
                  <a:pt x="403821" y="512361"/>
                </a:cubicBezTo>
                <a:lnTo>
                  <a:pt x="112929" y="512361"/>
                </a:lnTo>
                <a:cubicBezTo>
                  <a:pt x="107383" y="512361"/>
                  <a:pt x="102846" y="507931"/>
                  <a:pt x="102846" y="502293"/>
                </a:cubicBezTo>
                <a:lnTo>
                  <a:pt x="102846" y="313417"/>
                </a:lnTo>
                <a:close/>
                <a:moveTo>
                  <a:pt x="344231" y="262876"/>
                </a:moveTo>
                <a:lnTo>
                  <a:pt x="274760" y="342212"/>
                </a:lnTo>
                <a:lnTo>
                  <a:pt x="344231" y="421447"/>
                </a:lnTo>
                <a:lnTo>
                  <a:pt x="344231" y="398593"/>
                </a:lnTo>
                <a:cubicBezTo>
                  <a:pt x="344231" y="393055"/>
                  <a:pt x="348668" y="388525"/>
                  <a:pt x="354314" y="388525"/>
                </a:cubicBezTo>
                <a:lnTo>
                  <a:pt x="496584" y="388525"/>
                </a:lnTo>
                <a:lnTo>
                  <a:pt x="496584" y="295798"/>
                </a:lnTo>
                <a:lnTo>
                  <a:pt x="354314" y="295798"/>
                </a:lnTo>
                <a:cubicBezTo>
                  <a:pt x="348668" y="295798"/>
                  <a:pt x="344231" y="291268"/>
                  <a:pt x="344231" y="285730"/>
                </a:cubicBezTo>
                <a:close/>
                <a:moveTo>
                  <a:pt x="172519" y="167633"/>
                </a:moveTo>
                <a:lnTo>
                  <a:pt x="172519" y="190487"/>
                </a:lnTo>
                <a:cubicBezTo>
                  <a:pt x="172519" y="196024"/>
                  <a:pt x="168082" y="200555"/>
                  <a:pt x="162436" y="200555"/>
                </a:cubicBezTo>
                <a:lnTo>
                  <a:pt x="20166" y="200555"/>
                </a:lnTo>
                <a:lnTo>
                  <a:pt x="20166" y="293281"/>
                </a:lnTo>
                <a:lnTo>
                  <a:pt x="162436" y="293281"/>
                </a:lnTo>
                <a:cubicBezTo>
                  <a:pt x="168082" y="293281"/>
                  <a:pt x="172519" y="297812"/>
                  <a:pt x="172519" y="303349"/>
                </a:cubicBezTo>
                <a:lnTo>
                  <a:pt x="172519" y="326204"/>
                </a:lnTo>
                <a:lnTo>
                  <a:pt x="241990" y="246868"/>
                </a:lnTo>
                <a:close/>
                <a:moveTo>
                  <a:pt x="123012" y="111856"/>
                </a:moveTo>
                <a:lnTo>
                  <a:pt x="123012" y="180419"/>
                </a:lnTo>
                <a:lnTo>
                  <a:pt x="152353" y="180419"/>
                </a:lnTo>
                <a:lnTo>
                  <a:pt x="152353" y="140852"/>
                </a:lnTo>
                <a:cubicBezTo>
                  <a:pt x="152353" y="136623"/>
                  <a:pt x="154975" y="132898"/>
                  <a:pt x="158907" y="131388"/>
                </a:cubicBezTo>
                <a:cubicBezTo>
                  <a:pt x="162839" y="129978"/>
                  <a:pt x="167276" y="131086"/>
                  <a:pt x="170099" y="134207"/>
                </a:cubicBezTo>
                <a:lnTo>
                  <a:pt x="262963" y="240324"/>
                </a:lnTo>
                <a:cubicBezTo>
                  <a:pt x="266290" y="244049"/>
                  <a:pt x="266290" y="249687"/>
                  <a:pt x="262963" y="253513"/>
                </a:cubicBezTo>
                <a:lnTo>
                  <a:pt x="170099" y="359629"/>
                </a:lnTo>
                <a:cubicBezTo>
                  <a:pt x="168082" y="361844"/>
                  <a:pt x="165360" y="363053"/>
                  <a:pt x="162436" y="363053"/>
                </a:cubicBezTo>
                <a:cubicBezTo>
                  <a:pt x="161226" y="363053"/>
                  <a:pt x="160117" y="362851"/>
                  <a:pt x="158907" y="362348"/>
                </a:cubicBezTo>
                <a:cubicBezTo>
                  <a:pt x="154975" y="360938"/>
                  <a:pt x="152353" y="357112"/>
                  <a:pt x="152353" y="352985"/>
                </a:cubicBezTo>
                <a:lnTo>
                  <a:pt x="152353" y="313417"/>
                </a:lnTo>
                <a:lnTo>
                  <a:pt x="123012" y="313417"/>
                </a:lnTo>
                <a:lnTo>
                  <a:pt x="123012" y="492225"/>
                </a:lnTo>
                <a:lnTo>
                  <a:pt x="393738" y="492225"/>
                </a:lnTo>
                <a:lnTo>
                  <a:pt x="393738" y="408661"/>
                </a:lnTo>
                <a:lnTo>
                  <a:pt x="364397" y="408661"/>
                </a:lnTo>
                <a:lnTo>
                  <a:pt x="364397" y="448228"/>
                </a:lnTo>
                <a:cubicBezTo>
                  <a:pt x="364397" y="452456"/>
                  <a:pt x="361775" y="456182"/>
                  <a:pt x="357843" y="457692"/>
                </a:cubicBezTo>
                <a:cubicBezTo>
                  <a:pt x="356633" y="458094"/>
                  <a:pt x="355423" y="458296"/>
                  <a:pt x="354314" y="458296"/>
                </a:cubicBezTo>
                <a:cubicBezTo>
                  <a:pt x="351390" y="458296"/>
                  <a:pt x="348668" y="457088"/>
                  <a:pt x="346651" y="454873"/>
                </a:cubicBezTo>
                <a:lnTo>
                  <a:pt x="253787" y="348756"/>
                </a:lnTo>
                <a:cubicBezTo>
                  <a:pt x="250460" y="345031"/>
                  <a:pt x="250460" y="339292"/>
                  <a:pt x="253787" y="335567"/>
                </a:cubicBezTo>
                <a:lnTo>
                  <a:pt x="346651" y="229450"/>
                </a:lnTo>
                <a:cubicBezTo>
                  <a:pt x="349474" y="226329"/>
                  <a:pt x="353911" y="225222"/>
                  <a:pt x="357843" y="226732"/>
                </a:cubicBezTo>
                <a:cubicBezTo>
                  <a:pt x="361775" y="228141"/>
                  <a:pt x="364397" y="231967"/>
                  <a:pt x="364397" y="236095"/>
                </a:cubicBezTo>
                <a:lnTo>
                  <a:pt x="364397" y="275662"/>
                </a:lnTo>
                <a:lnTo>
                  <a:pt x="393738" y="275662"/>
                </a:lnTo>
                <a:lnTo>
                  <a:pt x="393738" y="111856"/>
                </a:lnTo>
                <a:close/>
                <a:moveTo>
                  <a:pt x="222126" y="46785"/>
                </a:moveTo>
                <a:lnTo>
                  <a:pt x="294483" y="46785"/>
                </a:lnTo>
                <a:cubicBezTo>
                  <a:pt x="300126" y="46785"/>
                  <a:pt x="304560" y="51225"/>
                  <a:pt x="304560" y="56876"/>
                </a:cubicBezTo>
                <a:cubicBezTo>
                  <a:pt x="304560" y="62426"/>
                  <a:pt x="300126" y="66967"/>
                  <a:pt x="294483" y="66967"/>
                </a:cubicBezTo>
                <a:lnTo>
                  <a:pt x="222126" y="66967"/>
                </a:lnTo>
                <a:cubicBezTo>
                  <a:pt x="216584" y="66967"/>
                  <a:pt x="212049" y="62426"/>
                  <a:pt x="212049" y="56876"/>
                </a:cubicBezTo>
                <a:cubicBezTo>
                  <a:pt x="212049" y="51225"/>
                  <a:pt x="216584" y="46785"/>
                  <a:pt x="222126" y="46785"/>
                </a:cubicBezTo>
                <a:close/>
                <a:moveTo>
                  <a:pt x="106980" y="20136"/>
                </a:moveTo>
                <a:cubicBezTo>
                  <a:pt x="96292" y="20136"/>
                  <a:pt x="87520" y="28895"/>
                  <a:pt x="87520" y="39568"/>
                </a:cubicBezTo>
                <a:lnTo>
                  <a:pt x="87520" y="180419"/>
                </a:lnTo>
                <a:lnTo>
                  <a:pt x="102846" y="180419"/>
                </a:lnTo>
                <a:lnTo>
                  <a:pt x="102846" y="101788"/>
                </a:lnTo>
                <a:cubicBezTo>
                  <a:pt x="102846" y="96250"/>
                  <a:pt x="107383" y="91720"/>
                  <a:pt x="112929" y="91720"/>
                </a:cubicBezTo>
                <a:lnTo>
                  <a:pt x="403821" y="91720"/>
                </a:lnTo>
                <a:cubicBezTo>
                  <a:pt x="409367" y="91720"/>
                  <a:pt x="413904" y="96250"/>
                  <a:pt x="413904" y="101788"/>
                </a:cubicBezTo>
                <a:lnTo>
                  <a:pt x="413904" y="275662"/>
                </a:lnTo>
                <a:lnTo>
                  <a:pt x="429129" y="275662"/>
                </a:lnTo>
                <a:lnTo>
                  <a:pt x="429129" y="39568"/>
                </a:lnTo>
                <a:cubicBezTo>
                  <a:pt x="429129" y="28895"/>
                  <a:pt x="420458" y="20136"/>
                  <a:pt x="409669" y="20136"/>
                </a:cubicBezTo>
                <a:close/>
                <a:moveTo>
                  <a:pt x="106980" y="0"/>
                </a:moveTo>
                <a:lnTo>
                  <a:pt x="409669" y="0"/>
                </a:lnTo>
                <a:cubicBezTo>
                  <a:pt x="431549" y="0"/>
                  <a:pt x="449295" y="17720"/>
                  <a:pt x="449295" y="39568"/>
                </a:cubicBezTo>
                <a:lnTo>
                  <a:pt x="449295" y="275662"/>
                </a:lnTo>
                <a:lnTo>
                  <a:pt x="506667" y="275662"/>
                </a:lnTo>
                <a:cubicBezTo>
                  <a:pt x="512213" y="275662"/>
                  <a:pt x="516750" y="280193"/>
                  <a:pt x="516750" y="285730"/>
                </a:cubicBezTo>
                <a:lnTo>
                  <a:pt x="516750" y="398593"/>
                </a:lnTo>
                <a:cubicBezTo>
                  <a:pt x="516750" y="404130"/>
                  <a:pt x="512213" y="408661"/>
                  <a:pt x="506667" y="408661"/>
                </a:cubicBezTo>
                <a:lnTo>
                  <a:pt x="449295" y="408661"/>
                </a:lnTo>
                <a:lnTo>
                  <a:pt x="449295" y="564614"/>
                </a:lnTo>
                <a:cubicBezTo>
                  <a:pt x="449295" y="586462"/>
                  <a:pt x="431549" y="604181"/>
                  <a:pt x="409669" y="604181"/>
                </a:cubicBezTo>
                <a:lnTo>
                  <a:pt x="106980" y="604181"/>
                </a:lnTo>
                <a:cubicBezTo>
                  <a:pt x="85201" y="604181"/>
                  <a:pt x="67354" y="586462"/>
                  <a:pt x="67354" y="564614"/>
                </a:cubicBezTo>
                <a:lnTo>
                  <a:pt x="67354" y="313417"/>
                </a:lnTo>
                <a:lnTo>
                  <a:pt x="10083" y="313417"/>
                </a:lnTo>
                <a:cubicBezTo>
                  <a:pt x="4436" y="313417"/>
                  <a:pt x="0" y="308887"/>
                  <a:pt x="0" y="303349"/>
                </a:cubicBezTo>
                <a:lnTo>
                  <a:pt x="0" y="190487"/>
                </a:lnTo>
                <a:cubicBezTo>
                  <a:pt x="0" y="184950"/>
                  <a:pt x="4436" y="180419"/>
                  <a:pt x="10083" y="180419"/>
                </a:cubicBezTo>
                <a:lnTo>
                  <a:pt x="67354" y="180419"/>
                </a:lnTo>
                <a:lnTo>
                  <a:pt x="67354" y="39568"/>
                </a:lnTo>
                <a:cubicBezTo>
                  <a:pt x="67354" y="17720"/>
                  <a:pt x="85201" y="0"/>
                  <a:pt x="106980" y="0"/>
                </a:cubicBezTo>
                <a:close/>
              </a:path>
            </a:pathLst>
          </a:custGeom>
          <a:solidFill>
            <a:srgbClr val="C00000"/>
          </a:solidFill>
          <a:ln>
            <a:noFill/>
          </a:ln>
        </p:spPr>
      </p:sp>
      <p:grpSp>
        <p:nvGrpSpPr>
          <p:cNvPr id="136" name="组合 13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4180837" y="3221687"/>
            <a:ext cx="3670697" cy="2038462"/>
            <a:chOff x="1963738" y="1363663"/>
            <a:chExt cx="7947026" cy="4413251"/>
          </a:xfrm>
        </p:grpSpPr>
        <p:sp>
          <p:nvSpPr>
            <p:cNvPr id="137" name="íṩlíḑe"/>
            <p:cNvSpPr/>
            <p:nvPr/>
          </p:nvSpPr>
          <p:spPr bwMode="auto">
            <a:xfrm>
              <a:off x="2260601" y="4035426"/>
              <a:ext cx="7521574" cy="1741488"/>
            </a:xfrm>
            <a:custGeom>
              <a:avLst/>
              <a:gdLst>
                <a:gd name="T0" fmla="*/ 484 w 3687"/>
                <a:gd name="T1" fmla="*/ 0 h 853"/>
                <a:gd name="T2" fmla="*/ 220 w 3687"/>
                <a:gd name="T3" fmla="*/ 61 h 853"/>
                <a:gd name="T4" fmla="*/ 151 w 3687"/>
                <a:gd name="T5" fmla="*/ 121 h 853"/>
                <a:gd name="T6" fmla="*/ 144 w 3687"/>
                <a:gd name="T7" fmla="*/ 361 h 853"/>
                <a:gd name="T8" fmla="*/ 10 w 3687"/>
                <a:gd name="T9" fmla="*/ 556 h 853"/>
                <a:gd name="T10" fmla="*/ 37 w 3687"/>
                <a:gd name="T11" fmla="*/ 613 h 853"/>
                <a:gd name="T12" fmla="*/ 290 w 3687"/>
                <a:gd name="T13" fmla="*/ 712 h 853"/>
                <a:gd name="T14" fmla="*/ 407 w 3687"/>
                <a:gd name="T15" fmla="*/ 701 h 853"/>
                <a:gd name="T16" fmla="*/ 776 w 3687"/>
                <a:gd name="T17" fmla="*/ 628 h 853"/>
                <a:gd name="T18" fmla="*/ 799 w 3687"/>
                <a:gd name="T19" fmla="*/ 629 h 853"/>
                <a:gd name="T20" fmla="*/ 1162 w 3687"/>
                <a:gd name="T21" fmla="*/ 748 h 853"/>
                <a:gd name="T22" fmla="*/ 1578 w 3687"/>
                <a:gd name="T23" fmla="*/ 853 h 853"/>
                <a:gd name="T24" fmla="*/ 1788 w 3687"/>
                <a:gd name="T25" fmla="*/ 811 h 853"/>
                <a:gd name="T26" fmla="*/ 2040 w 3687"/>
                <a:gd name="T27" fmla="*/ 654 h 853"/>
                <a:gd name="T28" fmla="*/ 2338 w 3687"/>
                <a:gd name="T29" fmla="*/ 578 h 853"/>
                <a:gd name="T30" fmla="*/ 2423 w 3687"/>
                <a:gd name="T31" fmla="*/ 584 h 853"/>
                <a:gd name="T32" fmla="*/ 2681 w 3687"/>
                <a:gd name="T33" fmla="*/ 649 h 853"/>
                <a:gd name="T34" fmla="*/ 3168 w 3687"/>
                <a:gd name="T35" fmla="*/ 695 h 853"/>
                <a:gd name="T36" fmla="*/ 3282 w 3687"/>
                <a:gd name="T37" fmla="*/ 694 h 853"/>
                <a:gd name="T38" fmla="*/ 3394 w 3687"/>
                <a:gd name="T39" fmla="*/ 683 h 853"/>
                <a:gd name="T40" fmla="*/ 3533 w 3687"/>
                <a:gd name="T41" fmla="*/ 594 h 853"/>
                <a:gd name="T42" fmla="*/ 3665 w 3687"/>
                <a:gd name="T43" fmla="*/ 424 h 853"/>
                <a:gd name="T44" fmla="*/ 3578 w 3687"/>
                <a:gd name="T45" fmla="*/ 193 h 853"/>
                <a:gd name="T46" fmla="*/ 3349 w 3687"/>
                <a:gd name="T47" fmla="*/ 75 h 853"/>
                <a:gd name="T48" fmla="*/ 3302 w 3687"/>
                <a:gd name="T49" fmla="*/ 64 h 853"/>
                <a:gd name="T50" fmla="*/ 3287 w 3687"/>
                <a:gd name="T51" fmla="*/ 66 h 853"/>
                <a:gd name="T52" fmla="*/ 3252 w 3687"/>
                <a:gd name="T53" fmla="*/ 88 h 853"/>
                <a:gd name="T54" fmla="*/ 3084 w 3687"/>
                <a:gd name="T55" fmla="*/ 223 h 853"/>
                <a:gd name="T56" fmla="*/ 3068 w 3687"/>
                <a:gd name="T57" fmla="*/ 222 h 853"/>
                <a:gd name="T58" fmla="*/ 2995 w 3687"/>
                <a:gd name="T59" fmla="*/ 179 h 853"/>
                <a:gd name="T60" fmla="*/ 2675 w 3687"/>
                <a:gd name="T61" fmla="*/ 44 h 853"/>
                <a:gd name="T62" fmla="*/ 2574 w 3687"/>
                <a:gd name="T63" fmla="*/ 62 h 853"/>
                <a:gd name="T64" fmla="*/ 2290 w 3687"/>
                <a:gd name="T65" fmla="*/ 236 h 853"/>
                <a:gd name="T66" fmla="*/ 2054 w 3687"/>
                <a:gd name="T67" fmla="*/ 255 h 853"/>
                <a:gd name="T68" fmla="*/ 1722 w 3687"/>
                <a:gd name="T69" fmla="*/ 300 h 853"/>
                <a:gd name="T70" fmla="*/ 1711 w 3687"/>
                <a:gd name="T71" fmla="*/ 300 h 853"/>
                <a:gd name="T72" fmla="*/ 919 w 3687"/>
                <a:gd name="T73" fmla="*/ 37 h 853"/>
                <a:gd name="T74" fmla="*/ 879 w 3687"/>
                <a:gd name="T75" fmla="*/ 39 h 853"/>
                <a:gd name="T76" fmla="*/ 822 w 3687"/>
                <a:gd name="T77" fmla="*/ 59 h 853"/>
                <a:gd name="T78" fmla="*/ 484 w 3687"/>
                <a:gd name="T79"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7" h="853">
                  <a:moveTo>
                    <a:pt x="484" y="0"/>
                  </a:moveTo>
                  <a:cubicBezTo>
                    <a:pt x="392" y="0"/>
                    <a:pt x="302" y="17"/>
                    <a:pt x="220" y="61"/>
                  </a:cubicBezTo>
                  <a:cubicBezTo>
                    <a:pt x="193" y="76"/>
                    <a:pt x="166" y="94"/>
                    <a:pt x="151" y="121"/>
                  </a:cubicBezTo>
                  <a:cubicBezTo>
                    <a:pt x="112" y="193"/>
                    <a:pt x="174" y="286"/>
                    <a:pt x="144" y="361"/>
                  </a:cubicBezTo>
                  <a:cubicBezTo>
                    <a:pt x="114" y="437"/>
                    <a:pt x="0" y="475"/>
                    <a:pt x="10" y="556"/>
                  </a:cubicBezTo>
                  <a:cubicBezTo>
                    <a:pt x="12" y="577"/>
                    <a:pt x="23" y="596"/>
                    <a:pt x="37" y="613"/>
                  </a:cubicBezTo>
                  <a:cubicBezTo>
                    <a:pt x="97" y="686"/>
                    <a:pt x="192" y="712"/>
                    <a:pt x="290" y="712"/>
                  </a:cubicBezTo>
                  <a:cubicBezTo>
                    <a:pt x="329" y="712"/>
                    <a:pt x="369" y="708"/>
                    <a:pt x="407" y="701"/>
                  </a:cubicBezTo>
                  <a:cubicBezTo>
                    <a:pt x="530" y="676"/>
                    <a:pt x="651" y="628"/>
                    <a:pt x="776" y="628"/>
                  </a:cubicBezTo>
                  <a:cubicBezTo>
                    <a:pt x="783" y="628"/>
                    <a:pt x="791" y="628"/>
                    <a:pt x="799" y="629"/>
                  </a:cubicBezTo>
                  <a:cubicBezTo>
                    <a:pt x="927" y="635"/>
                    <a:pt x="1045" y="697"/>
                    <a:pt x="1162" y="748"/>
                  </a:cubicBezTo>
                  <a:cubicBezTo>
                    <a:pt x="1292" y="806"/>
                    <a:pt x="1437" y="853"/>
                    <a:pt x="1578" y="853"/>
                  </a:cubicBezTo>
                  <a:cubicBezTo>
                    <a:pt x="1650" y="853"/>
                    <a:pt x="1721" y="840"/>
                    <a:pt x="1788" y="811"/>
                  </a:cubicBezTo>
                  <a:cubicBezTo>
                    <a:pt x="1879" y="770"/>
                    <a:pt x="1954" y="702"/>
                    <a:pt x="2040" y="654"/>
                  </a:cubicBezTo>
                  <a:cubicBezTo>
                    <a:pt x="2132" y="604"/>
                    <a:pt x="2234" y="578"/>
                    <a:pt x="2338" y="578"/>
                  </a:cubicBezTo>
                  <a:cubicBezTo>
                    <a:pt x="2366" y="578"/>
                    <a:pt x="2395" y="580"/>
                    <a:pt x="2423" y="584"/>
                  </a:cubicBezTo>
                  <a:cubicBezTo>
                    <a:pt x="2511" y="596"/>
                    <a:pt x="2595" y="627"/>
                    <a:pt x="2681" y="649"/>
                  </a:cubicBezTo>
                  <a:cubicBezTo>
                    <a:pt x="2840" y="688"/>
                    <a:pt x="3004" y="695"/>
                    <a:pt x="3168" y="695"/>
                  </a:cubicBezTo>
                  <a:cubicBezTo>
                    <a:pt x="3206" y="695"/>
                    <a:pt x="3244" y="694"/>
                    <a:pt x="3282" y="694"/>
                  </a:cubicBezTo>
                  <a:cubicBezTo>
                    <a:pt x="3320" y="694"/>
                    <a:pt x="3358" y="693"/>
                    <a:pt x="3394" y="683"/>
                  </a:cubicBezTo>
                  <a:cubicBezTo>
                    <a:pt x="3447" y="667"/>
                    <a:pt x="3491" y="630"/>
                    <a:pt x="3533" y="594"/>
                  </a:cubicBezTo>
                  <a:cubicBezTo>
                    <a:pt x="3589" y="546"/>
                    <a:pt x="3648" y="494"/>
                    <a:pt x="3665" y="424"/>
                  </a:cubicBezTo>
                  <a:cubicBezTo>
                    <a:pt x="3687" y="340"/>
                    <a:pt x="3643" y="250"/>
                    <a:pt x="3578" y="193"/>
                  </a:cubicBezTo>
                  <a:cubicBezTo>
                    <a:pt x="3513" y="136"/>
                    <a:pt x="3430" y="105"/>
                    <a:pt x="3349" y="75"/>
                  </a:cubicBezTo>
                  <a:cubicBezTo>
                    <a:pt x="3334" y="69"/>
                    <a:pt x="3318" y="64"/>
                    <a:pt x="3302" y="64"/>
                  </a:cubicBezTo>
                  <a:cubicBezTo>
                    <a:pt x="3297" y="64"/>
                    <a:pt x="3292" y="64"/>
                    <a:pt x="3287" y="66"/>
                  </a:cubicBezTo>
                  <a:cubicBezTo>
                    <a:pt x="3274" y="69"/>
                    <a:pt x="3262" y="78"/>
                    <a:pt x="3252" y="88"/>
                  </a:cubicBezTo>
                  <a:cubicBezTo>
                    <a:pt x="3199" y="139"/>
                    <a:pt x="3153" y="223"/>
                    <a:pt x="3084" y="223"/>
                  </a:cubicBezTo>
                  <a:cubicBezTo>
                    <a:pt x="3079" y="223"/>
                    <a:pt x="3073" y="223"/>
                    <a:pt x="3068" y="222"/>
                  </a:cubicBezTo>
                  <a:cubicBezTo>
                    <a:pt x="3040" y="217"/>
                    <a:pt x="3017" y="197"/>
                    <a:pt x="2995" y="179"/>
                  </a:cubicBezTo>
                  <a:cubicBezTo>
                    <a:pt x="2904" y="105"/>
                    <a:pt x="2788" y="44"/>
                    <a:pt x="2675" y="44"/>
                  </a:cubicBezTo>
                  <a:cubicBezTo>
                    <a:pt x="2641" y="44"/>
                    <a:pt x="2607" y="50"/>
                    <a:pt x="2574" y="62"/>
                  </a:cubicBezTo>
                  <a:cubicBezTo>
                    <a:pt x="2470" y="101"/>
                    <a:pt x="2396" y="200"/>
                    <a:pt x="2290" y="236"/>
                  </a:cubicBezTo>
                  <a:cubicBezTo>
                    <a:pt x="2215" y="261"/>
                    <a:pt x="2133" y="250"/>
                    <a:pt x="2054" y="255"/>
                  </a:cubicBezTo>
                  <a:cubicBezTo>
                    <a:pt x="1942" y="261"/>
                    <a:pt x="1833" y="300"/>
                    <a:pt x="1722" y="300"/>
                  </a:cubicBezTo>
                  <a:cubicBezTo>
                    <a:pt x="1718" y="300"/>
                    <a:pt x="1715" y="300"/>
                    <a:pt x="1711" y="300"/>
                  </a:cubicBezTo>
                  <a:cubicBezTo>
                    <a:pt x="1431" y="294"/>
                    <a:pt x="1194" y="37"/>
                    <a:pt x="919" y="37"/>
                  </a:cubicBezTo>
                  <a:cubicBezTo>
                    <a:pt x="906" y="37"/>
                    <a:pt x="892" y="38"/>
                    <a:pt x="879" y="39"/>
                  </a:cubicBezTo>
                  <a:cubicBezTo>
                    <a:pt x="859" y="41"/>
                    <a:pt x="837" y="45"/>
                    <a:pt x="822" y="59"/>
                  </a:cubicBezTo>
                  <a:cubicBezTo>
                    <a:pt x="711" y="26"/>
                    <a:pt x="596" y="0"/>
                    <a:pt x="484" y="0"/>
                  </a:cubicBezTo>
                </a:path>
              </a:pathLst>
            </a:custGeom>
            <a:solidFill>
              <a:srgbClr val="A9B6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î$lídê"/>
            <p:cNvSpPr/>
            <p:nvPr/>
          </p:nvSpPr>
          <p:spPr bwMode="auto">
            <a:xfrm>
              <a:off x="2973388" y="3608388"/>
              <a:ext cx="1090613" cy="817563"/>
            </a:xfrm>
            <a:custGeom>
              <a:avLst/>
              <a:gdLst>
                <a:gd name="T0" fmla="*/ 244 w 550"/>
                <a:gd name="T1" fmla="*/ 38 h 413"/>
                <a:gd name="T2" fmla="*/ 450 w 550"/>
                <a:gd name="T3" fmla="*/ 413 h 413"/>
                <a:gd name="T4" fmla="*/ 440 w 550"/>
                <a:gd name="T5" fmla="*/ 79 h 413"/>
                <a:gd name="T6" fmla="*/ 248 w 550"/>
                <a:gd name="T7" fmla="*/ 36 h 413"/>
                <a:gd name="T8" fmla="*/ 244 w 550"/>
                <a:gd name="T9" fmla="*/ 38 h 413"/>
              </a:gdLst>
              <a:ahLst/>
              <a:cxnLst>
                <a:cxn ang="0">
                  <a:pos x="T0" y="T1"/>
                </a:cxn>
                <a:cxn ang="0">
                  <a:pos x="T2" y="T3"/>
                </a:cxn>
                <a:cxn ang="0">
                  <a:pos x="T4" y="T5"/>
                </a:cxn>
                <a:cxn ang="0">
                  <a:pos x="T6" y="T7"/>
                </a:cxn>
                <a:cxn ang="0">
                  <a:pos x="T8" y="T9"/>
                </a:cxn>
              </a:cxnLst>
              <a:rect l="0" t="0" r="r" b="b"/>
              <a:pathLst>
                <a:path w="550" h="413">
                  <a:moveTo>
                    <a:pt x="244" y="38"/>
                  </a:moveTo>
                  <a:cubicBezTo>
                    <a:pt x="244" y="38"/>
                    <a:pt x="0" y="186"/>
                    <a:pt x="450" y="413"/>
                  </a:cubicBezTo>
                  <a:cubicBezTo>
                    <a:pt x="450" y="413"/>
                    <a:pt x="550" y="229"/>
                    <a:pt x="440" y="79"/>
                  </a:cubicBezTo>
                  <a:cubicBezTo>
                    <a:pt x="396" y="18"/>
                    <a:pt x="313" y="0"/>
                    <a:pt x="248" y="36"/>
                  </a:cubicBezTo>
                  <a:lnTo>
                    <a:pt x="244" y="38"/>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í$ļiḋé"/>
            <p:cNvSpPr/>
            <p:nvPr/>
          </p:nvSpPr>
          <p:spPr bwMode="auto">
            <a:xfrm>
              <a:off x="3463926" y="3678238"/>
              <a:ext cx="412750" cy="747713"/>
            </a:xfrm>
            <a:custGeom>
              <a:avLst/>
              <a:gdLst>
                <a:gd name="T0" fmla="*/ 0 w 209"/>
                <a:gd name="T1" fmla="*/ 0 h 378"/>
                <a:gd name="T2" fmla="*/ 203 w 209"/>
                <a:gd name="T3" fmla="*/ 378 h 378"/>
              </a:gdLst>
              <a:ahLst/>
              <a:cxnLst>
                <a:cxn ang="0">
                  <a:pos x="T0" y="T1"/>
                </a:cxn>
                <a:cxn ang="0">
                  <a:pos x="T2" y="T3"/>
                </a:cxn>
              </a:cxnLst>
              <a:rect l="0" t="0" r="r" b="b"/>
              <a:pathLst>
                <a:path w="209" h="378">
                  <a:moveTo>
                    <a:pt x="0" y="0"/>
                  </a:moveTo>
                  <a:cubicBezTo>
                    <a:pt x="0" y="0"/>
                    <a:pt x="209" y="160"/>
                    <a:pt x="203" y="378"/>
                  </a:cubicBezTo>
                </a:path>
              </a:pathLst>
            </a:custGeom>
            <a:noFill/>
            <a:ln w="7938"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40" name="iṡḻîdé"/>
            <p:cNvSpPr/>
            <p:nvPr/>
          </p:nvSpPr>
          <p:spPr bwMode="auto">
            <a:xfrm>
              <a:off x="8178801" y="2852738"/>
              <a:ext cx="1503363" cy="1966913"/>
            </a:xfrm>
            <a:custGeom>
              <a:avLst/>
              <a:gdLst>
                <a:gd name="T0" fmla="*/ 710 w 759"/>
                <a:gd name="T1" fmla="*/ 298 h 994"/>
                <a:gd name="T2" fmla="*/ 548 w 759"/>
                <a:gd name="T3" fmla="*/ 994 h 994"/>
                <a:gd name="T4" fmla="*/ 54 w 759"/>
                <a:gd name="T5" fmla="*/ 477 h 994"/>
                <a:gd name="T6" fmla="*/ 282 w 759"/>
                <a:gd name="T7" fmla="*/ 54 h 994"/>
                <a:gd name="T8" fmla="*/ 705 w 759"/>
                <a:gd name="T9" fmla="*/ 282 h 994"/>
                <a:gd name="T10" fmla="*/ 710 w 759"/>
                <a:gd name="T11" fmla="*/ 297 h 994"/>
                <a:gd name="T12" fmla="*/ 710 w 759"/>
                <a:gd name="T13" fmla="*/ 298 h 994"/>
              </a:gdLst>
              <a:ahLst/>
              <a:cxnLst>
                <a:cxn ang="0">
                  <a:pos x="T0" y="T1"/>
                </a:cxn>
                <a:cxn ang="0">
                  <a:pos x="T2" y="T3"/>
                </a:cxn>
                <a:cxn ang="0">
                  <a:pos x="T4" y="T5"/>
                </a:cxn>
                <a:cxn ang="0">
                  <a:pos x="T6" y="T7"/>
                </a:cxn>
                <a:cxn ang="0">
                  <a:pos x="T8" y="T9"/>
                </a:cxn>
                <a:cxn ang="0">
                  <a:pos x="T10" y="T11"/>
                </a:cxn>
                <a:cxn ang="0">
                  <a:pos x="T12" y="T13"/>
                </a:cxn>
              </a:cxnLst>
              <a:rect l="0" t="0" r="r" b="b"/>
              <a:pathLst>
                <a:path w="759" h="994">
                  <a:moveTo>
                    <a:pt x="710" y="298"/>
                  </a:moveTo>
                  <a:cubicBezTo>
                    <a:pt x="759" y="479"/>
                    <a:pt x="548" y="994"/>
                    <a:pt x="548" y="994"/>
                  </a:cubicBezTo>
                  <a:cubicBezTo>
                    <a:pt x="548" y="994"/>
                    <a:pt x="103" y="658"/>
                    <a:pt x="54" y="477"/>
                  </a:cubicBezTo>
                  <a:cubicBezTo>
                    <a:pt x="0" y="297"/>
                    <a:pt x="102" y="108"/>
                    <a:pt x="282" y="54"/>
                  </a:cubicBezTo>
                  <a:cubicBezTo>
                    <a:pt x="462" y="0"/>
                    <a:pt x="652" y="102"/>
                    <a:pt x="705" y="282"/>
                  </a:cubicBezTo>
                  <a:cubicBezTo>
                    <a:pt x="707" y="287"/>
                    <a:pt x="708" y="292"/>
                    <a:pt x="710" y="297"/>
                  </a:cubicBezTo>
                  <a:cubicBezTo>
                    <a:pt x="710" y="298"/>
                    <a:pt x="710" y="298"/>
                    <a:pt x="710" y="298"/>
                  </a:cubicBezTo>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íṣ1îďê"/>
            <p:cNvSpPr/>
            <p:nvPr/>
          </p:nvSpPr>
          <p:spPr bwMode="auto">
            <a:xfrm>
              <a:off x="8855076" y="2943226"/>
              <a:ext cx="742950" cy="1876425"/>
            </a:xfrm>
            <a:custGeom>
              <a:avLst/>
              <a:gdLst>
                <a:gd name="T0" fmla="*/ 56 w 375"/>
                <a:gd name="T1" fmla="*/ 217 h 948"/>
                <a:gd name="T2" fmla="*/ 34 w 375"/>
                <a:gd name="T3" fmla="*/ 324 h 948"/>
                <a:gd name="T4" fmla="*/ 15 w 375"/>
                <a:gd name="T5" fmla="*/ 608 h 948"/>
                <a:gd name="T6" fmla="*/ 17 w 375"/>
                <a:gd name="T7" fmla="*/ 681 h 948"/>
                <a:gd name="T8" fmla="*/ 98 w 375"/>
                <a:gd name="T9" fmla="*/ 723 h 948"/>
                <a:gd name="T10" fmla="*/ 105 w 375"/>
                <a:gd name="T11" fmla="*/ 722 h 948"/>
                <a:gd name="T12" fmla="*/ 156 w 375"/>
                <a:gd name="T13" fmla="*/ 732 h 948"/>
                <a:gd name="T14" fmla="*/ 169 w 375"/>
                <a:gd name="T15" fmla="*/ 745 h 948"/>
                <a:gd name="T16" fmla="*/ 183 w 375"/>
                <a:gd name="T17" fmla="*/ 770 h 948"/>
                <a:gd name="T18" fmla="*/ 156 w 375"/>
                <a:gd name="T19" fmla="*/ 909 h 948"/>
                <a:gd name="T20" fmla="*/ 206 w 375"/>
                <a:gd name="T21" fmla="*/ 948 h 948"/>
                <a:gd name="T22" fmla="*/ 207 w 375"/>
                <a:gd name="T23" fmla="*/ 894 h 948"/>
                <a:gd name="T24" fmla="*/ 56 w 375"/>
                <a:gd name="T25" fmla="*/ 217 h 948"/>
                <a:gd name="T26" fmla="*/ 104 w 375"/>
                <a:gd name="T27" fmla="*/ 0 h 948"/>
                <a:gd name="T28" fmla="*/ 101 w 375"/>
                <a:gd name="T29" fmla="*/ 5 h 948"/>
                <a:gd name="T30" fmla="*/ 100 w 375"/>
                <a:gd name="T31" fmla="*/ 6 h 948"/>
                <a:gd name="T32" fmla="*/ 61 w 375"/>
                <a:gd name="T33" fmla="*/ 171 h 948"/>
                <a:gd name="T34" fmla="*/ 58 w 375"/>
                <a:gd name="T35" fmla="*/ 166 h 948"/>
                <a:gd name="T36" fmla="*/ 57 w 375"/>
                <a:gd name="T37" fmla="*/ 209 h 948"/>
                <a:gd name="T38" fmla="*/ 211 w 375"/>
                <a:gd name="T39" fmla="*/ 894 h 948"/>
                <a:gd name="T40" fmla="*/ 210 w 375"/>
                <a:gd name="T41" fmla="*/ 938 h 948"/>
                <a:gd name="T42" fmla="*/ 375 w 375"/>
                <a:gd name="T43" fmla="*/ 319 h 948"/>
                <a:gd name="T44" fmla="*/ 368 w 375"/>
                <a:gd name="T45" fmla="*/ 252 h 948"/>
                <a:gd name="T46" fmla="*/ 368 w 375"/>
                <a:gd name="T47" fmla="*/ 251 h 948"/>
                <a:gd name="T48" fmla="*/ 363 w 375"/>
                <a:gd name="T49" fmla="*/ 236 h 948"/>
                <a:gd name="T50" fmla="*/ 104 w 375"/>
                <a:gd name="T51"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948">
                  <a:moveTo>
                    <a:pt x="56" y="217"/>
                  </a:moveTo>
                  <a:cubicBezTo>
                    <a:pt x="50" y="273"/>
                    <a:pt x="34" y="324"/>
                    <a:pt x="34" y="324"/>
                  </a:cubicBezTo>
                  <a:cubicBezTo>
                    <a:pt x="34" y="324"/>
                    <a:pt x="0" y="437"/>
                    <a:pt x="15" y="608"/>
                  </a:cubicBezTo>
                  <a:cubicBezTo>
                    <a:pt x="17" y="632"/>
                    <a:pt x="18" y="657"/>
                    <a:pt x="17" y="681"/>
                  </a:cubicBezTo>
                  <a:cubicBezTo>
                    <a:pt x="46" y="703"/>
                    <a:pt x="82" y="717"/>
                    <a:pt x="98" y="723"/>
                  </a:cubicBezTo>
                  <a:cubicBezTo>
                    <a:pt x="100" y="723"/>
                    <a:pt x="103" y="722"/>
                    <a:pt x="105" y="722"/>
                  </a:cubicBezTo>
                  <a:cubicBezTo>
                    <a:pt x="123" y="722"/>
                    <a:pt x="142" y="728"/>
                    <a:pt x="156" y="732"/>
                  </a:cubicBezTo>
                  <a:cubicBezTo>
                    <a:pt x="162" y="734"/>
                    <a:pt x="167" y="739"/>
                    <a:pt x="169" y="745"/>
                  </a:cubicBezTo>
                  <a:cubicBezTo>
                    <a:pt x="179" y="748"/>
                    <a:pt x="185" y="759"/>
                    <a:pt x="183" y="770"/>
                  </a:cubicBezTo>
                  <a:cubicBezTo>
                    <a:pt x="176" y="799"/>
                    <a:pt x="163" y="860"/>
                    <a:pt x="156" y="909"/>
                  </a:cubicBezTo>
                  <a:cubicBezTo>
                    <a:pt x="187" y="934"/>
                    <a:pt x="206" y="948"/>
                    <a:pt x="206" y="948"/>
                  </a:cubicBezTo>
                  <a:cubicBezTo>
                    <a:pt x="207" y="930"/>
                    <a:pt x="207" y="912"/>
                    <a:pt x="207" y="894"/>
                  </a:cubicBezTo>
                  <a:cubicBezTo>
                    <a:pt x="207" y="619"/>
                    <a:pt x="127" y="377"/>
                    <a:pt x="56" y="217"/>
                  </a:cubicBezTo>
                  <a:moveTo>
                    <a:pt x="104" y="0"/>
                  </a:moveTo>
                  <a:cubicBezTo>
                    <a:pt x="101" y="5"/>
                    <a:pt x="101" y="5"/>
                    <a:pt x="101" y="5"/>
                  </a:cubicBezTo>
                  <a:cubicBezTo>
                    <a:pt x="101" y="5"/>
                    <a:pt x="100" y="5"/>
                    <a:pt x="100" y="6"/>
                  </a:cubicBezTo>
                  <a:cubicBezTo>
                    <a:pt x="84" y="45"/>
                    <a:pt x="63" y="109"/>
                    <a:pt x="61" y="171"/>
                  </a:cubicBezTo>
                  <a:cubicBezTo>
                    <a:pt x="61" y="171"/>
                    <a:pt x="60" y="169"/>
                    <a:pt x="58" y="166"/>
                  </a:cubicBezTo>
                  <a:cubicBezTo>
                    <a:pt x="58" y="180"/>
                    <a:pt x="58" y="194"/>
                    <a:pt x="57" y="209"/>
                  </a:cubicBezTo>
                  <a:cubicBezTo>
                    <a:pt x="128" y="369"/>
                    <a:pt x="211" y="615"/>
                    <a:pt x="211" y="894"/>
                  </a:cubicBezTo>
                  <a:cubicBezTo>
                    <a:pt x="211" y="908"/>
                    <a:pt x="211" y="923"/>
                    <a:pt x="210" y="938"/>
                  </a:cubicBezTo>
                  <a:cubicBezTo>
                    <a:pt x="237" y="871"/>
                    <a:pt x="375" y="514"/>
                    <a:pt x="375" y="319"/>
                  </a:cubicBezTo>
                  <a:cubicBezTo>
                    <a:pt x="375" y="293"/>
                    <a:pt x="373" y="271"/>
                    <a:pt x="368" y="252"/>
                  </a:cubicBezTo>
                  <a:cubicBezTo>
                    <a:pt x="368" y="251"/>
                    <a:pt x="368" y="251"/>
                    <a:pt x="368" y="251"/>
                  </a:cubicBezTo>
                  <a:cubicBezTo>
                    <a:pt x="366" y="246"/>
                    <a:pt x="365" y="241"/>
                    <a:pt x="363" y="236"/>
                  </a:cubicBezTo>
                  <a:cubicBezTo>
                    <a:pt x="326" y="111"/>
                    <a:pt x="223" y="24"/>
                    <a:pt x="104"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2" name="íṡļíḓe"/>
            <p:cNvSpPr/>
            <p:nvPr/>
          </p:nvSpPr>
          <p:spPr bwMode="auto">
            <a:xfrm>
              <a:off x="8756651" y="2968626"/>
              <a:ext cx="517525" cy="1855788"/>
            </a:xfrm>
            <a:custGeom>
              <a:avLst/>
              <a:gdLst>
                <a:gd name="T0" fmla="*/ 0 w 261"/>
                <a:gd name="T1" fmla="*/ 2 h 937"/>
                <a:gd name="T2" fmla="*/ 3 w 261"/>
                <a:gd name="T3" fmla="*/ 7 h 937"/>
                <a:gd name="T4" fmla="*/ 257 w 261"/>
                <a:gd name="T5" fmla="*/ 881 h 937"/>
                <a:gd name="T6" fmla="*/ 256 w 261"/>
                <a:gd name="T7" fmla="*/ 936 h 937"/>
                <a:gd name="T8" fmla="*/ 260 w 261"/>
                <a:gd name="T9" fmla="*/ 937 h 937"/>
                <a:gd name="T10" fmla="*/ 261 w 261"/>
                <a:gd name="T11" fmla="*/ 881 h 937"/>
                <a:gd name="T12" fmla="*/ 4 w 261"/>
                <a:gd name="T13" fmla="*/ 0 h 937"/>
                <a:gd name="T14" fmla="*/ 0 w 261"/>
                <a:gd name="T15" fmla="*/ 2 h 937"/>
                <a:gd name="T16" fmla="*/ 0 w 261"/>
                <a:gd name="T17" fmla="*/ 2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937">
                  <a:moveTo>
                    <a:pt x="0" y="2"/>
                  </a:moveTo>
                  <a:cubicBezTo>
                    <a:pt x="0" y="2"/>
                    <a:pt x="1" y="4"/>
                    <a:pt x="3" y="7"/>
                  </a:cubicBezTo>
                  <a:cubicBezTo>
                    <a:pt x="31" y="51"/>
                    <a:pt x="257" y="421"/>
                    <a:pt x="257" y="881"/>
                  </a:cubicBezTo>
                  <a:cubicBezTo>
                    <a:pt x="257" y="899"/>
                    <a:pt x="257" y="918"/>
                    <a:pt x="256" y="936"/>
                  </a:cubicBezTo>
                  <a:cubicBezTo>
                    <a:pt x="260" y="937"/>
                    <a:pt x="260" y="937"/>
                    <a:pt x="260" y="937"/>
                  </a:cubicBezTo>
                  <a:cubicBezTo>
                    <a:pt x="261" y="918"/>
                    <a:pt x="261" y="899"/>
                    <a:pt x="261" y="881"/>
                  </a:cubicBezTo>
                  <a:cubicBezTo>
                    <a:pt x="261" y="389"/>
                    <a:pt x="4" y="0"/>
                    <a:pt x="4" y="0"/>
                  </a:cubicBezTo>
                  <a:cubicBezTo>
                    <a:pt x="0" y="2"/>
                    <a:pt x="0" y="2"/>
                    <a:pt x="0" y="2"/>
                  </a:cubicBezTo>
                  <a:cubicBezTo>
                    <a:pt x="0" y="2"/>
                    <a:pt x="0" y="2"/>
                    <a:pt x="0" y="2"/>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3" name="ïsḻíḑê"/>
            <p:cNvSpPr/>
            <p:nvPr/>
          </p:nvSpPr>
          <p:spPr bwMode="auto">
            <a:xfrm>
              <a:off x="9226551" y="3825876"/>
              <a:ext cx="684213" cy="998538"/>
            </a:xfrm>
            <a:custGeom>
              <a:avLst/>
              <a:gdLst>
                <a:gd name="T0" fmla="*/ 251 w 346"/>
                <a:gd name="T1" fmla="*/ 136 h 504"/>
                <a:gd name="T2" fmla="*/ 32 w 346"/>
                <a:gd name="T3" fmla="*/ 504 h 504"/>
                <a:gd name="T4" fmla="*/ 316 w 346"/>
                <a:gd name="T5" fmla="*/ 326 h 504"/>
                <a:gd name="T6" fmla="*/ 255 w 346"/>
                <a:gd name="T7" fmla="*/ 139 h 504"/>
                <a:gd name="T8" fmla="*/ 251 w 346"/>
                <a:gd name="T9" fmla="*/ 136 h 504"/>
              </a:gdLst>
              <a:ahLst/>
              <a:cxnLst>
                <a:cxn ang="0">
                  <a:pos x="T0" y="T1"/>
                </a:cxn>
                <a:cxn ang="0">
                  <a:pos x="T2" y="T3"/>
                </a:cxn>
                <a:cxn ang="0">
                  <a:pos x="T4" y="T5"/>
                </a:cxn>
                <a:cxn ang="0">
                  <a:pos x="T6" y="T7"/>
                </a:cxn>
                <a:cxn ang="0">
                  <a:pos x="T8" y="T9"/>
                </a:cxn>
              </a:cxnLst>
              <a:rect l="0" t="0" r="r" b="b"/>
              <a:pathLst>
                <a:path w="346" h="504">
                  <a:moveTo>
                    <a:pt x="251" y="136"/>
                  </a:moveTo>
                  <a:cubicBezTo>
                    <a:pt x="251" y="136"/>
                    <a:pt x="0" y="0"/>
                    <a:pt x="32" y="504"/>
                  </a:cubicBezTo>
                  <a:cubicBezTo>
                    <a:pt x="32" y="504"/>
                    <a:pt x="241" y="496"/>
                    <a:pt x="316" y="326"/>
                  </a:cubicBezTo>
                  <a:cubicBezTo>
                    <a:pt x="346" y="257"/>
                    <a:pt x="320" y="177"/>
                    <a:pt x="255" y="139"/>
                  </a:cubicBezTo>
                  <a:lnTo>
                    <a:pt x="251" y="136"/>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4" name="ïŝļíḑè"/>
            <p:cNvSpPr/>
            <p:nvPr/>
          </p:nvSpPr>
          <p:spPr bwMode="auto">
            <a:xfrm>
              <a:off x="9290051" y="4097338"/>
              <a:ext cx="441325" cy="727075"/>
            </a:xfrm>
            <a:custGeom>
              <a:avLst/>
              <a:gdLst>
                <a:gd name="T0" fmla="*/ 223 w 223"/>
                <a:gd name="T1" fmla="*/ 0 h 367"/>
                <a:gd name="T2" fmla="*/ 0 w 223"/>
                <a:gd name="T3" fmla="*/ 367 h 367"/>
              </a:gdLst>
              <a:ahLst/>
              <a:cxnLst>
                <a:cxn ang="0">
                  <a:pos x="T0" y="T1"/>
                </a:cxn>
                <a:cxn ang="0">
                  <a:pos x="T2" y="T3"/>
                </a:cxn>
              </a:cxnLst>
              <a:rect l="0" t="0" r="r" b="b"/>
              <a:pathLst>
                <a:path w="223" h="367">
                  <a:moveTo>
                    <a:pt x="223" y="0"/>
                  </a:moveTo>
                  <a:cubicBezTo>
                    <a:pt x="223" y="0"/>
                    <a:pt x="191" y="262"/>
                    <a:pt x="0" y="367"/>
                  </a:cubicBezTo>
                </a:path>
              </a:pathLst>
            </a:custGeom>
            <a:noFill/>
            <a:ln w="7938"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45" name="iš1îďè"/>
            <p:cNvSpPr/>
            <p:nvPr/>
          </p:nvSpPr>
          <p:spPr bwMode="auto">
            <a:xfrm>
              <a:off x="1963738" y="3910013"/>
              <a:ext cx="1089025" cy="817563"/>
            </a:xfrm>
            <a:custGeom>
              <a:avLst/>
              <a:gdLst>
                <a:gd name="T0" fmla="*/ 244 w 550"/>
                <a:gd name="T1" fmla="*/ 38 h 413"/>
                <a:gd name="T2" fmla="*/ 450 w 550"/>
                <a:gd name="T3" fmla="*/ 413 h 413"/>
                <a:gd name="T4" fmla="*/ 440 w 550"/>
                <a:gd name="T5" fmla="*/ 78 h 413"/>
                <a:gd name="T6" fmla="*/ 248 w 550"/>
                <a:gd name="T7" fmla="*/ 36 h 413"/>
                <a:gd name="T8" fmla="*/ 244 w 550"/>
                <a:gd name="T9" fmla="*/ 38 h 413"/>
              </a:gdLst>
              <a:ahLst/>
              <a:cxnLst>
                <a:cxn ang="0">
                  <a:pos x="T0" y="T1"/>
                </a:cxn>
                <a:cxn ang="0">
                  <a:pos x="T2" y="T3"/>
                </a:cxn>
                <a:cxn ang="0">
                  <a:pos x="T4" y="T5"/>
                </a:cxn>
                <a:cxn ang="0">
                  <a:pos x="T6" y="T7"/>
                </a:cxn>
                <a:cxn ang="0">
                  <a:pos x="T8" y="T9"/>
                </a:cxn>
              </a:cxnLst>
              <a:rect l="0" t="0" r="r" b="b"/>
              <a:pathLst>
                <a:path w="550" h="413">
                  <a:moveTo>
                    <a:pt x="244" y="38"/>
                  </a:moveTo>
                  <a:cubicBezTo>
                    <a:pt x="244" y="38"/>
                    <a:pt x="0" y="186"/>
                    <a:pt x="450" y="413"/>
                  </a:cubicBezTo>
                  <a:cubicBezTo>
                    <a:pt x="450" y="413"/>
                    <a:pt x="550" y="229"/>
                    <a:pt x="440" y="78"/>
                  </a:cubicBezTo>
                  <a:cubicBezTo>
                    <a:pt x="396" y="18"/>
                    <a:pt x="313" y="0"/>
                    <a:pt x="248" y="36"/>
                  </a:cubicBezTo>
                  <a:lnTo>
                    <a:pt x="244" y="38"/>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ïšľîde"/>
            <p:cNvSpPr/>
            <p:nvPr/>
          </p:nvSpPr>
          <p:spPr bwMode="auto">
            <a:xfrm>
              <a:off x="2452688" y="3978276"/>
              <a:ext cx="414338" cy="749300"/>
            </a:xfrm>
            <a:custGeom>
              <a:avLst/>
              <a:gdLst>
                <a:gd name="T0" fmla="*/ 0 w 209"/>
                <a:gd name="T1" fmla="*/ 0 h 378"/>
                <a:gd name="T2" fmla="*/ 203 w 209"/>
                <a:gd name="T3" fmla="*/ 378 h 378"/>
              </a:gdLst>
              <a:ahLst/>
              <a:cxnLst>
                <a:cxn ang="0">
                  <a:pos x="T0" y="T1"/>
                </a:cxn>
                <a:cxn ang="0">
                  <a:pos x="T2" y="T3"/>
                </a:cxn>
              </a:cxnLst>
              <a:rect l="0" t="0" r="r" b="b"/>
              <a:pathLst>
                <a:path w="209" h="378">
                  <a:moveTo>
                    <a:pt x="0" y="0"/>
                  </a:moveTo>
                  <a:cubicBezTo>
                    <a:pt x="0" y="0"/>
                    <a:pt x="209" y="160"/>
                    <a:pt x="203" y="378"/>
                  </a:cubicBezTo>
                </a:path>
              </a:pathLst>
            </a:custGeom>
            <a:noFill/>
            <a:ln w="7938"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47" name="iSlídé"/>
            <p:cNvSpPr/>
            <p:nvPr/>
          </p:nvSpPr>
          <p:spPr bwMode="auto">
            <a:xfrm>
              <a:off x="3163888" y="1803401"/>
              <a:ext cx="5375275" cy="2895600"/>
            </a:xfrm>
            <a:custGeom>
              <a:avLst/>
              <a:gdLst>
                <a:gd name="T0" fmla="*/ 2690 w 2713"/>
                <a:gd name="T1" fmla="*/ 1294 h 1463"/>
                <a:gd name="T2" fmla="*/ 2433 w 2713"/>
                <a:gd name="T3" fmla="*/ 1294 h 1463"/>
                <a:gd name="T4" fmla="*/ 2442 w 2713"/>
                <a:gd name="T5" fmla="*/ 1256 h 1463"/>
                <a:gd name="T6" fmla="*/ 2442 w 2713"/>
                <a:gd name="T7" fmla="*/ 86 h 1463"/>
                <a:gd name="T8" fmla="*/ 2356 w 2713"/>
                <a:gd name="T9" fmla="*/ 0 h 1463"/>
                <a:gd name="T10" fmla="*/ 366 w 2713"/>
                <a:gd name="T11" fmla="*/ 0 h 1463"/>
                <a:gd name="T12" fmla="*/ 280 w 2713"/>
                <a:gd name="T13" fmla="*/ 86 h 1463"/>
                <a:gd name="T14" fmla="*/ 280 w 2713"/>
                <a:gd name="T15" fmla="*/ 1256 h 1463"/>
                <a:gd name="T16" fmla="*/ 289 w 2713"/>
                <a:gd name="T17" fmla="*/ 1294 h 1463"/>
                <a:gd name="T18" fmla="*/ 23 w 2713"/>
                <a:gd name="T19" fmla="*/ 1294 h 1463"/>
                <a:gd name="T20" fmla="*/ 0 w 2713"/>
                <a:gd name="T21" fmla="*/ 1317 h 1463"/>
                <a:gd name="T22" fmla="*/ 0 w 2713"/>
                <a:gd name="T23" fmla="*/ 1317 h 1463"/>
                <a:gd name="T24" fmla="*/ 0 w 2713"/>
                <a:gd name="T25" fmla="*/ 1336 h 1463"/>
                <a:gd name="T26" fmla="*/ 128 w 2713"/>
                <a:gd name="T27" fmla="*/ 1463 h 1463"/>
                <a:gd name="T28" fmla="*/ 2585 w 2713"/>
                <a:gd name="T29" fmla="*/ 1463 h 1463"/>
                <a:gd name="T30" fmla="*/ 2712 w 2713"/>
                <a:gd name="T31" fmla="*/ 1336 h 1463"/>
                <a:gd name="T32" fmla="*/ 2712 w 2713"/>
                <a:gd name="T33" fmla="*/ 1317 h 1463"/>
                <a:gd name="T34" fmla="*/ 2690 w 2713"/>
                <a:gd name="T35" fmla="*/ 1294 h 1463"/>
                <a:gd name="T36" fmla="*/ 2690 w 2713"/>
                <a:gd name="T37" fmla="*/ 1294 h 1463"/>
                <a:gd name="T38" fmla="*/ 1106 w 2713"/>
                <a:gd name="T39" fmla="*/ 1367 h 1463"/>
                <a:gd name="T40" fmla="*/ 1084 w 2713"/>
                <a:gd name="T41" fmla="*/ 1342 h 1463"/>
                <a:gd name="T42" fmla="*/ 1631 w 2713"/>
                <a:gd name="T43" fmla="*/ 1342 h 1463"/>
                <a:gd name="T44" fmla="*/ 1607 w 2713"/>
                <a:gd name="T45" fmla="*/ 1367 h 1463"/>
                <a:gd name="T46" fmla="*/ 1106 w 2713"/>
                <a:gd name="T47" fmla="*/ 1367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3" h="1463">
                  <a:moveTo>
                    <a:pt x="2690" y="1294"/>
                  </a:moveTo>
                  <a:cubicBezTo>
                    <a:pt x="2433" y="1294"/>
                    <a:pt x="2433" y="1294"/>
                    <a:pt x="2433" y="1294"/>
                  </a:cubicBezTo>
                  <a:cubicBezTo>
                    <a:pt x="2439" y="1282"/>
                    <a:pt x="2442" y="1269"/>
                    <a:pt x="2442" y="1256"/>
                  </a:cubicBezTo>
                  <a:cubicBezTo>
                    <a:pt x="2442" y="86"/>
                    <a:pt x="2442" y="86"/>
                    <a:pt x="2442" y="86"/>
                  </a:cubicBezTo>
                  <a:cubicBezTo>
                    <a:pt x="2442" y="38"/>
                    <a:pt x="2403" y="0"/>
                    <a:pt x="2356" y="0"/>
                  </a:cubicBezTo>
                  <a:cubicBezTo>
                    <a:pt x="366" y="0"/>
                    <a:pt x="366" y="0"/>
                    <a:pt x="366" y="0"/>
                  </a:cubicBezTo>
                  <a:cubicBezTo>
                    <a:pt x="319" y="0"/>
                    <a:pt x="280" y="38"/>
                    <a:pt x="280" y="86"/>
                  </a:cubicBezTo>
                  <a:cubicBezTo>
                    <a:pt x="280" y="1256"/>
                    <a:pt x="280" y="1256"/>
                    <a:pt x="280" y="1256"/>
                  </a:cubicBezTo>
                  <a:cubicBezTo>
                    <a:pt x="280" y="1269"/>
                    <a:pt x="283" y="1283"/>
                    <a:pt x="289" y="1294"/>
                  </a:cubicBezTo>
                  <a:cubicBezTo>
                    <a:pt x="23" y="1294"/>
                    <a:pt x="23" y="1294"/>
                    <a:pt x="23" y="1294"/>
                  </a:cubicBezTo>
                  <a:cubicBezTo>
                    <a:pt x="11" y="1294"/>
                    <a:pt x="0" y="1305"/>
                    <a:pt x="0" y="1317"/>
                  </a:cubicBezTo>
                  <a:cubicBezTo>
                    <a:pt x="0" y="1317"/>
                    <a:pt x="0" y="1317"/>
                    <a:pt x="0" y="1317"/>
                  </a:cubicBezTo>
                  <a:cubicBezTo>
                    <a:pt x="0" y="1336"/>
                    <a:pt x="0" y="1336"/>
                    <a:pt x="0" y="1336"/>
                  </a:cubicBezTo>
                  <a:cubicBezTo>
                    <a:pt x="0" y="1406"/>
                    <a:pt x="57" y="1463"/>
                    <a:pt x="128" y="1463"/>
                  </a:cubicBezTo>
                  <a:cubicBezTo>
                    <a:pt x="2585" y="1463"/>
                    <a:pt x="2585" y="1463"/>
                    <a:pt x="2585" y="1463"/>
                  </a:cubicBezTo>
                  <a:cubicBezTo>
                    <a:pt x="2655" y="1463"/>
                    <a:pt x="2712" y="1406"/>
                    <a:pt x="2712" y="1336"/>
                  </a:cubicBezTo>
                  <a:cubicBezTo>
                    <a:pt x="2712" y="1317"/>
                    <a:pt x="2712" y="1317"/>
                    <a:pt x="2712" y="1317"/>
                  </a:cubicBezTo>
                  <a:cubicBezTo>
                    <a:pt x="2713" y="1305"/>
                    <a:pt x="2702" y="1294"/>
                    <a:pt x="2690" y="1294"/>
                  </a:cubicBezTo>
                  <a:cubicBezTo>
                    <a:pt x="2690" y="1294"/>
                    <a:pt x="2690" y="1294"/>
                    <a:pt x="2690" y="1294"/>
                  </a:cubicBezTo>
                  <a:moveTo>
                    <a:pt x="1106" y="1367"/>
                  </a:moveTo>
                  <a:cubicBezTo>
                    <a:pt x="1084" y="1342"/>
                    <a:pt x="1084" y="1342"/>
                    <a:pt x="1084" y="1342"/>
                  </a:cubicBezTo>
                  <a:cubicBezTo>
                    <a:pt x="1631" y="1342"/>
                    <a:pt x="1631" y="1342"/>
                    <a:pt x="1631" y="1342"/>
                  </a:cubicBezTo>
                  <a:cubicBezTo>
                    <a:pt x="1607" y="1367"/>
                    <a:pt x="1607" y="1367"/>
                    <a:pt x="1607" y="1367"/>
                  </a:cubicBezTo>
                  <a:cubicBezTo>
                    <a:pt x="1106" y="1367"/>
                    <a:pt x="1106" y="1367"/>
                    <a:pt x="1106" y="1367"/>
                  </a:cubicBezTo>
                </a:path>
              </a:pathLst>
            </a:custGeom>
            <a:solidFill>
              <a:srgbClr val="E0E0E0">
                <a:alpha val="61000"/>
              </a:srgbClr>
            </a:solidFill>
            <a:ln>
              <a:noFill/>
            </a:ln>
          </p:spPr>
          <p:txBody>
            <a:bodyPr anchor="ctr"/>
            <a:lstStyle/>
            <a:p>
              <a:pPr algn="ctr"/>
              <a:endParaRPr sz="1350"/>
            </a:p>
          </p:txBody>
        </p:sp>
        <p:sp>
          <p:nvSpPr>
            <p:cNvPr id="148" name="iṧľíḍe"/>
            <p:cNvSpPr/>
            <p:nvPr/>
          </p:nvSpPr>
          <p:spPr bwMode="auto">
            <a:xfrm>
              <a:off x="3768726" y="1835151"/>
              <a:ext cx="4183063" cy="2597150"/>
            </a:xfrm>
            <a:custGeom>
              <a:avLst/>
              <a:gdLst>
                <a:gd name="T0" fmla="*/ 93 w 2112"/>
                <a:gd name="T1" fmla="*/ 0 h 1312"/>
                <a:gd name="T2" fmla="*/ 2019 w 2112"/>
                <a:gd name="T3" fmla="*/ 0 h 1312"/>
                <a:gd name="T4" fmla="*/ 2112 w 2112"/>
                <a:gd name="T5" fmla="*/ 93 h 1312"/>
                <a:gd name="T6" fmla="*/ 2112 w 2112"/>
                <a:gd name="T7" fmla="*/ 1219 h 1312"/>
                <a:gd name="T8" fmla="*/ 2019 w 2112"/>
                <a:gd name="T9" fmla="*/ 1312 h 1312"/>
                <a:gd name="T10" fmla="*/ 93 w 2112"/>
                <a:gd name="T11" fmla="*/ 1312 h 1312"/>
                <a:gd name="T12" fmla="*/ 0 w 2112"/>
                <a:gd name="T13" fmla="*/ 1219 h 1312"/>
                <a:gd name="T14" fmla="*/ 0 w 2112"/>
                <a:gd name="T15" fmla="*/ 93 h 1312"/>
                <a:gd name="T16" fmla="*/ 93 w 2112"/>
                <a:gd name="T17" fmla="*/ 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1312">
                  <a:moveTo>
                    <a:pt x="93" y="0"/>
                  </a:moveTo>
                  <a:cubicBezTo>
                    <a:pt x="2019" y="0"/>
                    <a:pt x="2019" y="0"/>
                    <a:pt x="2019" y="0"/>
                  </a:cubicBezTo>
                  <a:cubicBezTo>
                    <a:pt x="2070" y="0"/>
                    <a:pt x="2112" y="42"/>
                    <a:pt x="2112" y="93"/>
                  </a:cubicBezTo>
                  <a:cubicBezTo>
                    <a:pt x="2112" y="1219"/>
                    <a:pt x="2112" y="1219"/>
                    <a:pt x="2112" y="1219"/>
                  </a:cubicBezTo>
                  <a:cubicBezTo>
                    <a:pt x="2112" y="1271"/>
                    <a:pt x="2070" y="1312"/>
                    <a:pt x="2019" y="1312"/>
                  </a:cubicBezTo>
                  <a:cubicBezTo>
                    <a:pt x="93" y="1312"/>
                    <a:pt x="93" y="1312"/>
                    <a:pt x="93" y="1312"/>
                  </a:cubicBezTo>
                  <a:cubicBezTo>
                    <a:pt x="41" y="1312"/>
                    <a:pt x="0" y="1271"/>
                    <a:pt x="0" y="1219"/>
                  </a:cubicBezTo>
                  <a:cubicBezTo>
                    <a:pt x="0" y="93"/>
                    <a:pt x="0" y="93"/>
                    <a:pt x="0" y="93"/>
                  </a:cubicBezTo>
                  <a:cubicBezTo>
                    <a:pt x="0" y="42"/>
                    <a:pt x="41" y="0"/>
                    <a:pt x="93" y="0"/>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îŝḷiḑè"/>
            <p:cNvSpPr/>
            <p:nvPr/>
          </p:nvSpPr>
          <p:spPr bwMode="auto">
            <a:xfrm>
              <a:off x="3856038" y="2214563"/>
              <a:ext cx="3998913" cy="2120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0" name="iSḻîḑe"/>
            <p:cNvSpPr/>
            <p:nvPr/>
          </p:nvSpPr>
          <p:spPr bwMode="auto">
            <a:xfrm>
              <a:off x="3856038" y="2214563"/>
              <a:ext cx="399891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1" name="îṣļíḑê"/>
            <p:cNvSpPr/>
            <p:nvPr/>
          </p:nvSpPr>
          <p:spPr bwMode="auto">
            <a:xfrm>
              <a:off x="5821363" y="1993901"/>
              <a:ext cx="68263"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ïś1ïḍé"/>
            <p:cNvSpPr/>
            <p:nvPr/>
          </p:nvSpPr>
          <p:spPr bwMode="auto">
            <a:xfrm>
              <a:off x="3225801" y="4340226"/>
              <a:ext cx="5251450" cy="325438"/>
            </a:xfrm>
            <a:custGeom>
              <a:avLst/>
              <a:gdLst>
                <a:gd name="T0" fmla="*/ 1639 w 2651"/>
                <a:gd name="T1" fmla="*/ 0 h 164"/>
                <a:gd name="T2" fmla="*/ 1570 w 2651"/>
                <a:gd name="T3" fmla="*/ 71 h 164"/>
                <a:gd name="T4" fmla="*/ 1081 w 2651"/>
                <a:gd name="T5" fmla="*/ 71 h 164"/>
                <a:gd name="T6" fmla="*/ 1018 w 2651"/>
                <a:gd name="T7" fmla="*/ 0 h 164"/>
                <a:gd name="T8" fmla="*/ 22 w 2651"/>
                <a:gd name="T9" fmla="*/ 0 h 164"/>
                <a:gd name="T10" fmla="*/ 0 w 2651"/>
                <a:gd name="T11" fmla="*/ 22 h 164"/>
                <a:gd name="T12" fmla="*/ 0 w 2651"/>
                <a:gd name="T13" fmla="*/ 40 h 164"/>
                <a:gd name="T14" fmla="*/ 125 w 2651"/>
                <a:gd name="T15" fmla="*/ 164 h 164"/>
                <a:gd name="T16" fmla="*/ 2526 w 2651"/>
                <a:gd name="T17" fmla="*/ 164 h 164"/>
                <a:gd name="T18" fmla="*/ 2651 w 2651"/>
                <a:gd name="T19" fmla="*/ 40 h 164"/>
                <a:gd name="T20" fmla="*/ 2651 w 2651"/>
                <a:gd name="T21" fmla="*/ 22 h 164"/>
                <a:gd name="T22" fmla="*/ 2629 w 2651"/>
                <a:gd name="T23" fmla="*/ 0 h 164"/>
                <a:gd name="T24" fmla="*/ 1639 w 2651"/>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164">
                  <a:moveTo>
                    <a:pt x="1639" y="0"/>
                  </a:moveTo>
                  <a:cubicBezTo>
                    <a:pt x="1570" y="71"/>
                    <a:pt x="1570" y="71"/>
                    <a:pt x="1570" y="71"/>
                  </a:cubicBezTo>
                  <a:cubicBezTo>
                    <a:pt x="1081" y="71"/>
                    <a:pt x="1081" y="71"/>
                    <a:pt x="1081" y="71"/>
                  </a:cubicBezTo>
                  <a:cubicBezTo>
                    <a:pt x="1018" y="0"/>
                    <a:pt x="1018" y="0"/>
                    <a:pt x="1018" y="0"/>
                  </a:cubicBezTo>
                  <a:cubicBezTo>
                    <a:pt x="22" y="0"/>
                    <a:pt x="22" y="0"/>
                    <a:pt x="22" y="0"/>
                  </a:cubicBezTo>
                  <a:cubicBezTo>
                    <a:pt x="10" y="0"/>
                    <a:pt x="0" y="10"/>
                    <a:pt x="0" y="22"/>
                  </a:cubicBezTo>
                  <a:cubicBezTo>
                    <a:pt x="0" y="40"/>
                    <a:pt x="0" y="40"/>
                    <a:pt x="0" y="40"/>
                  </a:cubicBezTo>
                  <a:cubicBezTo>
                    <a:pt x="0" y="108"/>
                    <a:pt x="56" y="164"/>
                    <a:pt x="125" y="164"/>
                  </a:cubicBezTo>
                  <a:cubicBezTo>
                    <a:pt x="2526" y="164"/>
                    <a:pt x="2526" y="164"/>
                    <a:pt x="2526" y="164"/>
                  </a:cubicBezTo>
                  <a:cubicBezTo>
                    <a:pt x="2595" y="164"/>
                    <a:pt x="2651" y="108"/>
                    <a:pt x="2651" y="40"/>
                  </a:cubicBezTo>
                  <a:cubicBezTo>
                    <a:pt x="2651" y="22"/>
                    <a:pt x="2651" y="22"/>
                    <a:pt x="2651" y="22"/>
                  </a:cubicBezTo>
                  <a:cubicBezTo>
                    <a:pt x="2651" y="10"/>
                    <a:pt x="2641" y="0"/>
                    <a:pt x="2629" y="0"/>
                  </a:cubicBezTo>
                  <a:lnTo>
                    <a:pt x="1639" y="0"/>
                  </a:lnTo>
                  <a:close/>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îṥļïdê"/>
            <p:cNvSpPr/>
            <p:nvPr/>
          </p:nvSpPr>
          <p:spPr bwMode="auto">
            <a:xfrm>
              <a:off x="4367213" y="2346326"/>
              <a:ext cx="2986088" cy="1804988"/>
            </a:xfrm>
            <a:custGeom>
              <a:avLst/>
              <a:gdLst>
                <a:gd name="T0" fmla="*/ 0 w 1881"/>
                <a:gd name="T1" fmla="*/ 0 h 1137"/>
                <a:gd name="T2" fmla="*/ 0 w 1881"/>
                <a:gd name="T3" fmla="*/ 1137 h 1137"/>
                <a:gd name="T4" fmla="*/ 1881 w 1881"/>
                <a:gd name="T5" fmla="*/ 1137 h 1137"/>
              </a:gdLst>
              <a:ahLst/>
              <a:cxnLst>
                <a:cxn ang="0">
                  <a:pos x="T0" y="T1"/>
                </a:cxn>
                <a:cxn ang="0">
                  <a:pos x="T2" y="T3"/>
                </a:cxn>
                <a:cxn ang="0">
                  <a:pos x="T4" y="T5"/>
                </a:cxn>
              </a:cxnLst>
              <a:rect l="0" t="0" r="r" b="b"/>
              <a:pathLst>
                <a:path w="1881" h="1137">
                  <a:moveTo>
                    <a:pt x="0" y="0"/>
                  </a:moveTo>
                  <a:lnTo>
                    <a:pt x="0" y="1137"/>
                  </a:lnTo>
                  <a:lnTo>
                    <a:pt x="1881" y="1137"/>
                  </a:ln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54" name="iṧľiďe"/>
            <p:cNvSpPr/>
            <p:nvPr/>
          </p:nvSpPr>
          <p:spPr bwMode="auto">
            <a:xfrm>
              <a:off x="4630738" y="3605213"/>
              <a:ext cx="307975" cy="474663"/>
            </a:xfrm>
            <a:prstGeom prst="rect">
              <a:avLst/>
            </a:prstGeom>
            <a:solidFill>
              <a:srgbClr val="A9B6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5" name="íṧliḍe"/>
            <p:cNvSpPr/>
            <p:nvPr/>
          </p:nvSpPr>
          <p:spPr bwMode="auto">
            <a:xfrm>
              <a:off x="4630738" y="3605213"/>
              <a:ext cx="307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6" name="iṩľíḓè"/>
            <p:cNvSpPr/>
            <p:nvPr/>
          </p:nvSpPr>
          <p:spPr bwMode="auto">
            <a:xfrm>
              <a:off x="5159376" y="3182938"/>
              <a:ext cx="307975" cy="896938"/>
            </a:xfrm>
            <a:prstGeom prst="rect">
              <a:avLst/>
            </a:prstGeom>
            <a:solidFill>
              <a:srgbClr val="8699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7" name="iŝ1íḑe"/>
            <p:cNvSpPr/>
            <p:nvPr/>
          </p:nvSpPr>
          <p:spPr bwMode="auto">
            <a:xfrm>
              <a:off x="5159376" y="3182938"/>
              <a:ext cx="3079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8" name="iṧlíḑe"/>
            <p:cNvSpPr/>
            <p:nvPr/>
          </p:nvSpPr>
          <p:spPr bwMode="auto">
            <a:xfrm>
              <a:off x="5688013" y="3438526"/>
              <a:ext cx="309563" cy="641350"/>
            </a:xfrm>
            <a:prstGeom prst="rect">
              <a:avLst/>
            </a:prstGeom>
            <a:solidFill>
              <a:srgbClr val="A9B6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59" name="îsḻiḍê"/>
            <p:cNvSpPr/>
            <p:nvPr/>
          </p:nvSpPr>
          <p:spPr bwMode="auto">
            <a:xfrm>
              <a:off x="5688013" y="3438526"/>
              <a:ext cx="309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0" name="îṣḷíďê"/>
            <p:cNvSpPr/>
            <p:nvPr/>
          </p:nvSpPr>
          <p:spPr bwMode="auto">
            <a:xfrm>
              <a:off x="6216651" y="3041651"/>
              <a:ext cx="309563" cy="1038225"/>
            </a:xfrm>
            <a:prstGeom prst="rect">
              <a:avLst/>
            </a:prstGeom>
            <a:solidFill>
              <a:srgbClr val="758A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1" name="îṧḷïďê"/>
            <p:cNvSpPr/>
            <p:nvPr/>
          </p:nvSpPr>
          <p:spPr bwMode="auto">
            <a:xfrm>
              <a:off x="6216651" y="3041651"/>
              <a:ext cx="3095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2" name="iśḷiḓè"/>
            <p:cNvSpPr/>
            <p:nvPr/>
          </p:nvSpPr>
          <p:spPr bwMode="auto">
            <a:xfrm>
              <a:off x="6745288" y="2671763"/>
              <a:ext cx="307975" cy="1408113"/>
            </a:xfrm>
            <a:prstGeom prst="rect">
              <a:avLst/>
            </a:prstGeom>
            <a:solidFill>
              <a:srgbClr val="536D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3" name="ïṣlide"/>
            <p:cNvSpPr/>
            <p:nvPr/>
          </p:nvSpPr>
          <p:spPr bwMode="auto">
            <a:xfrm>
              <a:off x="4779963" y="2514601"/>
              <a:ext cx="2114550" cy="801688"/>
            </a:xfrm>
            <a:custGeom>
              <a:avLst/>
              <a:gdLst>
                <a:gd name="T0" fmla="*/ 0 w 1332"/>
                <a:gd name="T1" fmla="*/ 505 h 505"/>
                <a:gd name="T2" fmla="*/ 339 w 1332"/>
                <a:gd name="T3" fmla="*/ 199 h 505"/>
                <a:gd name="T4" fmla="*/ 672 w 1332"/>
                <a:gd name="T5" fmla="*/ 487 h 505"/>
                <a:gd name="T6" fmla="*/ 1000 w 1332"/>
                <a:gd name="T7" fmla="*/ 138 h 505"/>
                <a:gd name="T8" fmla="*/ 1332 w 1332"/>
                <a:gd name="T9" fmla="*/ 0 h 505"/>
              </a:gdLst>
              <a:ahLst/>
              <a:cxnLst>
                <a:cxn ang="0">
                  <a:pos x="T0" y="T1"/>
                </a:cxn>
                <a:cxn ang="0">
                  <a:pos x="T2" y="T3"/>
                </a:cxn>
                <a:cxn ang="0">
                  <a:pos x="T4" y="T5"/>
                </a:cxn>
                <a:cxn ang="0">
                  <a:pos x="T6" y="T7"/>
                </a:cxn>
                <a:cxn ang="0">
                  <a:pos x="T8" y="T9"/>
                </a:cxn>
              </a:cxnLst>
              <a:rect l="0" t="0" r="r" b="b"/>
              <a:pathLst>
                <a:path w="1332" h="505">
                  <a:moveTo>
                    <a:pt x="0" y="505"/>
                  </a:moveTo>
                  <a:lnTo>
                    <a:pt x="339" y="199"/>
                  </a:lnTo>
                  <a:lnTo>
                    <a:pt x="672" y="487"/>
                  </a:lnTo>
                  <a:lnTo>
                    <a:pt x="1000" y="138"/>
                  </a:lnTo>
                  <a:lnTo>
                    <a:pt x="1332" y="0"/>
                  </a:ln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164" name="ï$líḋè"/>
            <p:cNvSpPr/>
            <p:nvPr/>
          </p:nvSpPr>
          <p:spPr bwMode="auto">
            <a:xfrm>
              <a:off x="4719638" y="3252788"/>
              <a:ext cx="122238" cy="123825"/>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5" name="iş1îḑe"/>
            <p:cNvSpPr/>
            <p:nvPr/>
          </p:nvSpPr>
          <p:spPr bwMode="auto">
            <a:xfrm>
              <a:off x="5776913" y="3217863"/>
              <a:ext cx="122238" cy="123825"/>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6" name="îŝḷíďé"/>
            <p:cNvSpPr/>
            <p:nvPr/>
          </p:nvSpPr>
          <p:spPr bwMode="auto">
            <a:xfrm>
              <a:off x="6313488" y="2671763"/>
              <a:ext cx="123825" cy="123825"/>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7" name="íSḻíḋè"/>
            <p:cNvSpPr/>
            <p:nvPr/>
          </p:nvSpPr>
          <p:spPr bwMode="auto">
            <a:xfrm>
              <a:off x="5256213" y="2759076"/>
              <a:ext cx="122238" cy="125413"/>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8" name="iṩľíḋê"/>
            <p:cNvSpPr/>
            <p:nvPr/>
          </p:nvSpPr>
          <p:spPr bwMode="auto">
            <a:xfrm>
              <a:off x="6832601" y="2452688"/>
              <a:ext cx="125413" cy="122238"/>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9" name="îṡļîḑê"/>
            <p:cNvSpPr/>
            <p:nvPr/>
          </p:nvSpPr>
          <p:spPr bwMode="auto">
            <a:xfrm>
              <a:off x="7383463" y="1363663"/>
              <a:ext cx="1838325" cy="3721100"/>
            </a:xfrm>
            <a:custGeom>
              <a:avLst/>
              <a:gdLst>
                <a:gd name="T0" fmla="*/ 851 w 928"/>
                <a:gd name="T1" fmla="*/ 1533 h 1880"/>
                <a:gd name="T2" fmla="*/ 758 w 928"/>
                <a:gd name="T3" fmla="*/ 1406 h 1880"/>
                <a:gd name="T4" fmla="*/ 801 w 928"/>
                <a:gd name="T5" fmla="*/ 964 h 1880"/>
                <a:gd name="T6" fmla="*/ 843 w 928"/>
                <a:gd name="T7" fmla="*/ 804 h 1880"/>
                <a:gd name="T8" fmla="*/ 862 w 928"/>
                <a:gd name="T9" fmla="*/ 761 h 1880"/>
                <a:gd name="T10" fmla="*/ 868 w 928"/>
                <a:gd name="T11" fmla="*/ 747 h 1880"/>
                <a:gd name="T12" fmla="*/ 868 w 928"/>
                <a:gd name="T13" fmla="*/ 743 h 1880"/>
                <a:gd name="T14" fmla="*/ 847 w 928"/>
                <a:gd name="T15" fmla="*/ 391 h 1880"/>
                <a:gd name="T16" fmla="*/ 726 w 928"/>
                <a:gd name="T17" fmla="*/ 290 h 1880"/>
                <a:gd name="T18" fmla="*/ 720 w 928"/>
                <a:gd name="T19" fmla="*/ 272 h 1880"/>
                <a:gd name="T20" fmla="*/ 759 w 928"/>
                <a:gd name="T21" fmla="*/ 213 h 1880"/>
                <a:gd name="T22" fmla="*/ 759 w 928"/>
                <a:gd name="T23" fmla="*/ 119 h 1880"/>
                <a:gd name="T24" fmla="*/ 665 w 928"/>
                <a:gd name="T25" fmla="*/ 20 h 1880"/>
                <a:gd name="T26" fmla="*/ 593 w 928"/>
                <a:gd name="T27" fmla="*/ 22 h 1880"/>
                <a:gd name="T28" fmla="*/ 589 w 928"/>
                <a:gd name="T29" fmla="*/ 18 h 1880"/>
                <a:gd name="T30" fmla="*/ 598 w 928"/>
                <a:gd name="T31" fmla="*/ 2 h 1880"/>
                <a:gd name="T32" fmla="*/ 600 w 928"/>
                <a:gd name="T33" fmla="*/ 0 h 1880"/>
                <a:gd name="T34" fmla="*/ 563 w 928"/>
                <a:gd name="T35" fmla="*/ 17 h 1880"/>
                <a:gd name="T36" fmla="*/ 542 w 928"/>
                <a:gd name="T37" fmla="*/ 20 h 1880"/>
                <a:gd name="T38" fmla="*/ 540 w 928"/>
                <a:gd name="T39" fmla="*/ 15 h 1880"/>
                <a:gd name="T40" fmla="*/ 524 w 928"/>
                <a:gd name="T41" fmla="*/ 46 h 1880"/>
                <a:gd name="T42" fmla="*/ 519 w 928"/>
                <a:gd name="T43" fmla="*/ 43 h 1880"/>
                <a:gd name="T44" fmla="*/ 513 w 928"/>
                <a:gd name="T45" fmla="*/ 84 h 1880"/>
                <a:gd name="T46" fmla="*/ 538 w 928"/>
                <a:gd name="T47" fmla="*/ 128 h 1880"/>
                <a:gd name="T48" fmla="*/ 607 w 928"/>
                <a:gd name="T49" fmla="*/ 284 h 1880"/>
                <a:gd name="T50" fmla="*/ 608 w 928"/>
                <a:gd name="T51" fmla="*/ 290 h 1880"/>
                <a:gd name="T52" fmla="*/ 596 w 928"/>
                <a:gd name="T53" fmla="*/ 313 h 1880"/>
                <a:gd name="T54" fmla="*/ 498 w 928"/>
                <a:gd name="T55" fmla="*/ 344 h 1880"/>
                <a:gd name="T56" fmla="*/ 336 w 928"/>
                <a:gd name="T57" fmla="*/ 478 h 1880"/>
                <a:gd name="T58" fmla="*/ 320 w 928"/>
                <a:gd name="T59" fmla="*/ 477 h 1880"/>
                <a:gd name="T60" fmla="*/ 317 w 928"/>
                <a:gd name="T61" fmla="*/ 477 h 1880"/>
                <a:gd name="T62" fmla="*/ 316 w 928"/>
                <a:gd name="T63" fmla="*/ 477 h 1880"/>
                <a:gd name="T64" fmla="*/ 312 w 928"/>
                <a:gd name="T65" fmla="*/ 477 h 1880"/>
                <a:gd name="T66" fmla="*/ 189 w 928"/>
                <a:gd name="T67" fmla="*/ 402 h 1880"/>
                <a:gd name="T68" fmla="*/ 0 w 928"/>
                <a:gd name="T69" fmla="*/ 370 h 1880"/>
                <a:gd name="T70" fmla="*/ 47 w 928"/>
                <a:gd name="T71" fmla="*/ 393 h 1880"/>
                <a:gd name="T72" fmla="*/ 64 w 928"/>
                <a:gd name="T73" fmla="*/ 423 h 1880"/>
                <a:gd name="T74" fmla="*/ 320 w 928"/>
                <a:gd name="T75" fmla="*/ 582 h 1880"/>
                <a:gd name="T76" fmla="*/ 328 w 928"/>
                <a:gd name="T77" fmla="*/ 589 h 1880"/>
                <a:gd name="T78" fmla="*/ 330 w 928"/>
                <a:gd name="T79" fmla="*/ 589 h 1880"/>
                <a:gd name="T80" fmla="*/ 450 w 928"/>
                <a:gd name="T81" fmla="*/ 556 h 1880"/>
                <a:gd name="T82" fmla="*/ 425 w 928"/>
                <a:gd name="T83" fmla="*/ 946 h 1880"/>
                <a:gd name="T84" fmla="*/ 425 w 928"/>
                <a:gd name="T85" fmla="*/ 949 h 1880"/>
                <a:gd name="T86" fmla="*/ 442 w 928"/>
                <a:gd name="T87" fmla="*/ 1095 h 1880"/>
                <a:gd name="T88" fmla="*/ 488 w 928"/>
                <a:gd name="T89" fmla="*/ 1409 h 1880"/>
                <a:gd name="T90" fmla="*/ 636 w 928"/>
                <a:gd name="T91" fmla="*/ 1525 h 1880"/>
                <a:gd name="T92" fmla="*/ 604 w 928"/>
                <a:gd name="T93" fmla="*/ 1759 h 1880"/>
                <a:gd name="T94" fmla="*/ 528 w 928"/>
                <a:gd name="T95" fmla="*/ 1870 h 1880"/>
                <a:gd name="T96" fmla="*/ 712 w 928"/>
                <a:gd name="T97" fmla="*/ 1826 h 1880"/>
                <a:gd name="T98" fmla="*/ 709 w 928"/>
                <a:gd name="T99" fmla="*/ 1787 h 1880"/>
                <a:gd name="T100" fmla="*/ 746 w 928"/>
                <a:gd name="T101" fmla="*/ 1620 h 1880"/>
                <a:gd name="T102" fmla="*/ 805 w 928"/>
                <a:gd name="T103" fmla="*/ 1664 h 1880"/>
                <a:gd name="T104" fmla="*/ 894 w 928"/>
                <a:gd name="T105" fmla="*/ 1776 h 1880"/>
                <a:gd name="T106" fmla="*/ 911 w 928"/>
                <a:gd name="T107" fmla="*/ 1543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1880">
                  <a:moveTo>
                    <a:pt x="911" y="1543"/>
                  </a:moveTo>
                  <a:cubicBezTo>
                    <a:pt x="895" y="1537"/>
                    <a:pt x="871" y="1531"/>
                    <a:pt x="851" y="1533"/>
                  </a:cubicBezTo>
                  <a:cubicBezTo>
                    <a:pt x="833" y="1526"/>
                    <a:pt x="790" y="1509"/>
                    <a:pt x="760" y="1483"/>
                  </a:cubicBezTo>
                  <a:cubicBezTo>
                    <a:pt x="761" y="1457"/>
                    <a:pt x="760" y="1432"/>
                    <a:pt x="758" y="1406"/>
                  </a:cubicBezTo>
                  <a:cubicBezTo>
                    <a:pt x="743" y="1235"/>
                    <a:pt x="777" y="1122"/>
                    <a:pt x="777" y="1122"/>
                  </a:cubicBezTo>
                  <a:cubicBezTo>
                    <a:pt x="777" y="1122"/>
                    <a:pt x="804" y="1035"/>
                    <a:pt x="801" y="964"/>
                  </a:cubicBezTo>
                  <a:cubicBezTo>
                    <a:pt x="803" y="967"/>
                    <a:pt x="804" y="969"/>
                    <a:pt x="804" y="969"/>
                  </a:cubicBezTo>
                  <a:cubicBezTo>
                    <a:pt x="806" y="907"/>
                    <a:pt x="827" y="843"/>
                    <a:pt x="843" y="804"/>
                  </a:cubicBezTo>
                  <a:cubicBezTo>
                    <a:pt x="843" y="803"/>
                    <a:pt x="844" y="803"/>
                    <a:pt x="844" y="803"/>
                  </a:cubicBezTo>
                  <a:cubicBezTo>
                    <a:pt x="862" y="761"/>
                    <a:pt x="862" y="761"/>
                    <a:pt x="862" y="761"/>
                  </a:cubicBezTo>
                  <a:cubicBezTo>
                    <a:pt x="863" y="759"/>
                    <a:pt x="865" y="756"/>
                    <a:pt x="865" y="753"/>
                  </a:cubicBezTo>
                  <a:cubicBezTo>
                    <a:pt x="868" y="747"/>
                    <a:pt x="868" y="747"/>
                    <a:pt x="868" y="747"/>
                  </a:cubicBezTo>
                  <a:cubicBezTo>
                    <a:pt x="867" y="747"/>
                    <a:pt x="867" y="747"/>
                    <a:pt x="867" y="747"/>
                  </a:cubicBezTo>
                  <a:cubicBezTo>
                    <a:pt x="868" y="745"/>
                    <a:pt x="868" y="744"/>
                    <a:pt x="868" y="743"/>
                  </a:cubicBezTo>
                  <a:cubicBezTo>
                    <a:pt x="879" y="696"/>
                    <a:pt x="888" y="583"/>
                    <a:pt x="888" y="583"/>
                  </a:cubicBezTo>
                  <a:cubicBezTo>
                    <a:pt x="918" y="464"/>
                    <a:pt x="847" y="391"/>
                    <a:pt x="847" y="391"/>
                  </a:cubicBezTo>
                  <a:cubicBezTo>
                    <a:pt x="725" y="286"/>
                    <a:pt x="725" y="286"/>
                    <a:pt x="725" y="286"/>
                  </a:cubicBezTo>
                  <a:cubicBezTo>
                    <a:pt x="726" y="288"/>
                    <a:pt x="726" y="289"/>
                    <a:pt x="726" y="290"/>
                  </a:cubicBezTo>
                  <a:cubicBezTo>
                    <a:pt x="725" y="290"/>
                    <a:pt x="725" y="290"/>
                    <a:pt x="725" y="290"/>
                  </a:cubicBezTo>
                  <a:cubicBezTo>
                    <a:pt x="724" y="285"/>
                    <a:pt x="722" y="279"/>
                    <a:pt x="720" y="272"/>
                  </a:cubicBezTo>
                  <a:cubicBezTo>
                    <a:pt x="724" y="269"/>
                    <a:pt x="728" y="266"/>
                    <a:pt x="732" y="262"/>
                  </a:cubicBezTo>
                  <a:cubicBezTo>
                    <a:pt x="746" y="249"/>
                    <a:pt x="755" y="232"/>
                    <a:pt x="759" y="213"/>
                  </a:cubicBezTo>
                  <a:cubicBezTo>
                    <a:pt x="762" y="199"/>
                    <a:pt x="762" y="184"/>
                    <a:pt x="761" y="169"/>
                  </a:cubicBezTo>
                  <a:cubicBezTo>
                    <a:pt x="759" y="119"/>
                    <a:pt x="759" y="119"/>
                    <a:pt x="759" y="119"/>
                  </a:cubicBezTo>
                  <a:cubicBezTo>
                    <a:pt x="759" y="109"/>
                    <a:pt x="758" y="99"/>
                    <a:pt x="756" y="89"/>
                  </a:cubicBezTo>
                  <a:cubicBezTo>
                    <a:pt x="747" y="49"/>
                    <a:pt x="706" y="21"/>
                    <a:pt x="665" y="20"/>
                  </a:cubicBezTo>
                  <a:cubicBezTo>
                    <a:pt x="652" y="19"/>
                    <a:pt x="638" y="20"/>
                    <a:pt x="625" y="22"/>
                  </a:cubicBezTo>
                  <a:cubicBezTo>
                    <a:pt x="615" y="22"/>
                    <a:pt x="604" y="23"/>
                    <a:pt x="593" y="22"/>
                  </a:cubicBezTo>
                  <a:cubicBezTo>
                    <a:pt x="592" y="22"/>
                    <a:pt x="591" y="22"/>
                    <a:pt x="590" y="21"/>
                  </a:cubicBezTo>
                  <a:cubicBezTo>
                    <a:pt x="589" y="20"/>
                    <a:pt x="589" y="19"/>
                    <a:pt x="589" y="18"/>
                  </a:cubicBezTo>
                  <a:cubicBezTo>
                    <a:pt x="588" y="13"/>
                    <a:pt x="590" y="8"/>
                    <a:pt x="593" y="5"/>
                  </a:cubicBezTo>
                  <a:cubicBezTo>
                    <a:pt x="594" y="3"/>
                    <a:pt x="596" y="2"/>
                    <a:pt x="598" y="2"/>
                  </a:cubicBezTo>
                  <a:cubicBezTo>
                    <a:pt x="595" y="2"/>
                    <a:pt x="595" y="2"/>
                    <a:pt x="595" y="2"/>
                  </a:cubicBezTo>
                  <a:cubicBezTo>
                    <a:pt x="597" y="1"/>
                    <a:pt x="598" y="0"/>
                    <a:pt x="600" y="0"/>
                  </a:cubicBezTo>
                  <a:cubicBezTo>
                    <a:pt x="590" y="2"/>
                    <a:pt x="579" y="5"/>
                    <a:pt x="570" y="11"/>
                  </a:cubicBezTo>
                  <a:cubicBezTo>
                    <a:pt x="567" y="12"/>
                    <a:pt x="565" y="15"/>
                    <a:pt x="563" y="17"/>
                  </a:cubicBezTo>
                  <a:cubicBezTo>
                    <a:pt x="557" y="22"/>
                    <a:pt x="554" y="28"/>
                    <a:pt x="553" y="36"/>
                  </a:cubicBezTo>
                  <a:cubicBezTo>
                    <a:pt x="548" y="32"/>
                    <a:pt x="544" y="26"/>
                    <a:pt x="542" y="20"/>
                  </a:cubicBezTo>
                  <a:cubicBezTo>
                    <a:pt x="541" y="17"/>
                    <a:pt x="541" y="15"/>
                    <a:pt x="542" y="12"/>
                  </a:cubicBezTo>
                  <a:cubicBezTo>
                    <a:pt x="541" y="13"/>
                    <a:pt x="540" y="14"/>
                    <a:pt x="540" y="15"/>
                  </a:cubicBezTo>
                  <a:cubicBezTo>
                    <a:pt x="540" y="14"/>
                    <a:pt x="540" y="14"/>
                    <a:pt x="540" y="14"/>
                  </a:cubicBezTo>
                  <a:cubicBezTo>
                    <a:pt x="532" y="23"/>
                    <a:pt x="526" y="35"/>
                    <a:pt x="524" y="46"/>
                  </a:cubicBezTo>
                  <a:cubicBezTo>
                    <a:pt x="522" y="44"/>
                    <a:pt x="520" y="40"/>
                    <a:pt x="521" y="37"/>
                  </a:cubicBezTo>
                  <a:cubicBezTo>
                    <a:pt x="520" y="39"/>
                    <a:pt x="520" y="41"/>
                    <a:pt x="519" y="43"/>
                  </a:cubicBezTo>
                  <a:cubicBezTo>
                    <a:pt x="519" y="42"/>
                    <a:pt x="519" y="40"/>
                    <a:pt x="519" y="39"/>
                  </a:cubicBezTo>
                  <a:cubicBezTo>
                    <a:pt x="514" y="53"/>
                    <a:pt x="512" y="69"/>
                    <a:pt x="513" y="84"/>
                  </a:cubicBezTo>
                  <a:cubicBezTo>
                    <a:pt x="513" y="99"/>
                    <a:pt x="520" y="122"/>
                    <a:pt x="536" y="128"/>
                  </a:cubicBezTo>
                  <a:cubicBezTo>
                    <a:pt x="537" y="128"/>
                    <a:pt x="537" y="128"/>
                    <a:pt x="538" y="128"/>
                  </a:cubicBezTo>
                  <a:cubicBezTo>
                    <a:pt x="508" y="176"/>
                    <a:pt x="522" y="239"/>
                    <a:pt x="569" y="269"/>
                  </a:cubicBezTo>
                  <a:cubicBezTo>
                    <a:pt x="580" y="276"/>
                    <a:pt x="593" y="281"/>
                    <a:pt x="607" y="284"/>
                  </a:cubicBezTo>
                  <a:cubicBezTo>
                    <a:pt x="607" y="286"/>
                    <a:pt x="607" y="288"/>
                    <a:pt x="608" y="290"/>
                  </a:cubicBezTo>
                  <a:cubicBezTo>
                    <a:pt x="608" y="290"/>
                    <a:pt x="608" y="290"/>
                    <a:pt x="608" y="290"/>
                  </a:cubicBezTo>
                  <a:cubicBezTo>
                    <a:pt x="609" y="294"/>
                    <a:pt x="609" y="298"/>
                    <a:pt x="609" y="302"/>
                  </a:cubicBezTo>
                  <a:cubicBezTo>
                    <a:pt x="605" y="306"/>
                    <a:pt x="601" y="310"/>
                    <a:pt x="596" y="313"/>
                  </a:cubicBezTo>
                  <a:cubicBezTo>
                    <a:pt x="582" y="321"/>
                    <a:pt x="567" y="326"/>
                    <a:pt x="552" y="328"/>
                  </a:cubicBezTo>
                  <a:cubicBezTo>
                    <a:pt x="533" y="329"/>
                    <a:pt x="515" y="335"/>
                    <a:pt x="498" y="344"/>
                  </a:cubicBezTo>
                  <a:cubicBezTo>
                    <a:pt x="479" y="355"/>
                    <a:pt x="457" y="371"/>
                    <a:pt x="451" y="390"/>
                  </a:cubicBezTo>
                  <a:cubicBezTo>
                    <a:pt x="439" y="422"/>
                    <a:pt x="378" y="472"/>
                    <a:pt x="336" y="478"/>
                  </a:cubicBezTo>
                  <a:cubicBezTo>
                    <a:pt x="322" y="477"/>
                    <a:pt x="322" y="477"/>
                    <a:pt x="322" y="477"/>
                  </a:cubicBezTo>
                  <a:cubicBezTo>
                    <a:pt x="320" y="477"/>
                    <a:pt x="320" y="477"/>
                    <a:pt x="320" y="477"/>
                  </a:cubicBezTo>
                  <a:cubicBezTo>
                    <a:pt x="320" y="477"/>
                    <a:pt x="320" y="477"/>
                    <a:pt x="320" y="477"/>
                  </a:cubicBezTo>
                  <a:cubicBezTo>
                    <a:pt x="317" y="477"/>
                    <a:pt x="317" y="477"/>
                    <a:pt x="317" y="477"/>
                  </a:cubicBezTo>
                  <a:cubicBezTo>
                    <a:pt x="317" y="477"/>
                    <a:pt x="317" y="477"/>
                    <a:pt x="317" y="477"/>
                  </a:cubicBezTo>
                  <a:cubicBezTo>
                    <a:pt x="316" y="477"/>
                    <a:pt x="316" y="477"/>
                    <a:pt x="316" y="477"/>
                  </a:cubicBezTo>
                  <a:cubicBezTo>
                    <a:pt x="316" y="477"/>
                    <a:pt x="316" y="477"/>
                    <a:pt x="316" y="477"/>
                  </a:cubicBezTo>
                  <a:cubicBezTo>
                    <a:pt x="312" y="477"/>
                    <a:pt x="312" y="477"/>
                    <a:pt x="312" y="477"/>
                  </a:cubicBezTo>
                  <a:cubicBezTo>
                    <a:pt x="312" y="477"/>
                    <a:pt x="312" y="478"/>
                    <a:pt x="311" y="481"/>
                  </a:cubicBezTo>
                  <a:cubicBezTo>
                    <a:pt x="290" y="474"/>
                    <a:pt x="246" y="454"/>
                    <a:pt x="189" y="402"/>
                  </a:cubicBezTo>
                  <a:cubicBezTo>
                    <a:pt x="125" y="344"/>
                    <a:pt x="38" y="356"/>
                    <a:pt x="5" y="363"/>
                  </a:cubicBezTo>
                  <a:cubicBezTo>
                    <a:pt x="2" y="364"/>
                    <a:pt x="0" y="367"/>
                    <a:pt x="0" y="370"/>
                  </a:cubicBezTo>
                  <a:cubicBezTo>
                    <a:pt x="1" y="371"/>
                    <a:pt x="2" y="373"/>
                    <a:pt x="3" y="373"/>
                  </a:cubicBezTo>
                  <a:cubicBezTo>
                    <a:pt x="17" y="381"/>
                    <a:pt x="37" y="392"/>
                    <a:pt x="47" y="393"/>
                  </a:cubicBezTo>
                  <a:cubicBezTo>
                    <a:pt x="47" y="393"/>
                    <a:pt x="27" y="414"/>
                    <a:pt x="48" y="425"/>
                  </a:cubicBezTo>
                  <a:cubicBezTo>
                    <a:pt x="54" y="427"/>
                    <a:pt x="60" y="427"/>
                    <a:pt x="64" y="423"/>
                  </a:cubicBezTo>
                  <a:cubicBezTo>
                    <a:pt x="75" y="416"/>
                    <a:pt x="103" y="433"/>
                    <a:pt x="145" y="442"/>
                  </a:cubicBezTo>
                  <a:cubicBezTo>
                    <a:pt x="145" y="442"/>
                    <a:pt x="262" y="563"/>
                    <a:pt x="320" y="582"/>
                  </a:cubicBezTo>
                  <a:cubicBezTo>
                    <a:pt x="322" y="584"/>
                    <a:pt x="323" y="587"/>
                    <a:pt x="325" y="589"/>
                  </a:cubicBezTo>
                  <a:cubicBezTo>
                    <a:pt x="328" y="589"/>
                    <a:pt x="328" y="589"/>
                    <a:pt x="328" y="589"/>
                  </a:cubicBezTo>
                  <a:cubicBezTo>
                    <a:pt x="328" y="589"/>
                    <a:pt x="328" y="589"/>
                    <a:pt x="328" y="589"/>
                  </a:cubicBezTo>
                  <a:cubicBezTo>
                    <a:pt x="330" y="589"/>
                    <a:pt x="330" y="589"/>
                    <a:pt x="330" y="589"/>
                  </a:cubicBezTo>
                  <a:cubicBezTo>
                    <a:pt x="330" y="593"/>
                    <a:pt x="330" y="593"/>
                    <a:pt x="330" y="593"/>
                  </a:cubicBezTo>
                  <a:cubicBezTo>
                    <a:pt x="330" y="593"/>
                    <a:pt x="421" y="589"/>
                    <a:pt x="450" y="556"/>
                  </a:cubicBezTo>
                  <a:cubicBezTo>
                    <a:pt x="453" y="554"/>
                    <a:pt x="454" y="552"/>
                    <a:pt x="456" y="550"/>
                  </a:cubicBezTo>
                  <a:cubicBezTo>
                    <a:pt x="425" y="946"/>
                    <a:pt x="425" y="946"/>
                    <a:pt x="425" y="946"/>
                  </a:cubicBezTo>
                  <a:cubicBezTo>
                    <a:pt x="425" y="946"/>
                    <a:pt x="425" y="946"/>
                    <a:pt x="425" y="946"/>
                  </a:cubicBezTo>
                  <a:cubicBezTo>
                    <a:pt x="425" y="949"/>
                    <a:pt x="425" y="949"/>
                    <a:pt x="425" y="949"/>
                  </a:cubicBezTo>
                  <a:cubicBezTo>
                    <a:pt x="448" y="949"/>
                    <a:pt x="448" y="949"/>
                    <a:pt x="448" y="949"/>
                  </a:cubicBezTo>
                  <a:cubicBezTo>
                    <a:pt x="450" y="998"/>
                    <a:pt x="448" y="1047"/>
                    <a:pt x="442" y="1095"/>
                  </a:cubicBezTo>
                  <a:cubicBezTo>
                    <a:pt x="442" y="1353"/>
                    <a:pt x="442" y="1353"/>
                    <a:pt x="442" y="1353"/>
                  </a:cubicBezTo>
                  <a:cubicBezTo>
                    <a:pt x="442" y="1353"/>
                    <a:pt x="440" y="1376"/>
                    <a:pt x="488" y="1409"/>
                  </a:cubicBezTo>
                  <a:cubicBezTo>
                    <a:pt x="537" y="1444"/>
                    <a:pt x="585" y="1481"/>
                    <a:pt x="630" y="1520"/>
                  </a:cubicBezTo>
                  <a:cubicBezTo>
                    <a:pt x="636" y="1525"/>
                    <a:pt x="636" y="1525"/>
                    <a:pt x="636" y="1525"/>
                  </a:cubicBezTo>
                  <a:cubicBezTo>
                    <a:pt x="627" y="1604"/>
                    <a:pt x="609" y="1751"/>
                    <a:pt x="594" y="1757"/>
                  </a:cubicBezTo>
                  <a:cubicBezTo>
                    <a:pt x="604" y="1759"/>
                    <a:pt x="604" y="1759"/>
                    <a:pt x="604" y="1759"/>
                  </a:cubicBezTo>
                  <a:cubicBezTo>
                    <a:pt x="588" y="1779"/>
                    <a:pt x="542" y="1835"/>
                    <a:pt x="528" y="1836"/>
                  </a:cubicBezTo>
                  <a:cubicBezTo>
                    <a:pt x="511" y="1838"/>
                    <a:pt x="500" y="1864"/>
                    <a:pt x="528" y="1870"/>
                  </a:cubicBezTo>
                  <a:cubicBezTo>
                    <a:pt x="585" y="1880"/>
                    <a:pt x="643" y="1874"/>
                    <a:pt x="696" y="1853"/>
                  </a:cubicBezTo>
                  <a:cubicBezTo>
                    <a:pt x="707" y="1849"/>
                    <a:pt x="714" y="1838"/>
                    <a:pt x="712" y="1826"/>
                  </a:cubicBezTo>
                  <a:cubicBezTo>
                    <a:pt x="707" y="1784"/>
                    <a:pt x="707" y="1784"/>
                    <a:pt x="707" y="1784"/>
                  </a:cubicBezTo>
                  <a:cubicBezTo>
                    <a:pt x="708" y="1785"/>
                    <a:pt x="709" y="1786"/>
                    <a:pt x="709" y="1787"/>
                  </a:cubicBezTo>
                  <a:cubicBezTo>
                    <a:pt x="713" y="1798"/>
                    <a:pt x="709" y="1772"/>
                    <a:pt x="709" y="1772"/>
                  </a:cubicBezTo>
                  <a:cubicBezTo>
                    <a:pt x="725" y="1722"/>
                    <a:pt x="737" y="1671"/>
                    <a:pt x="746" y="1620"/>
                  </a:cubicBezTo>
                  <a:cubicBezTo>
                    <a:pt x="802" y="1668"/>
                    <a:pt x="802" y="1668"/>
                    <a:pt x="802" y="1668"/>
                  </a:cubicBezTo>
                  <a:cubicBezTo>
                    <a:pt x="802" y="1668"/>
                    <a:pt x="803" y="1667"/>
                    <a:pt x="805" y="1664"/>
                  </a:cubicBezTo>
                  <a:cubicBezTo>
                    <a:pt x="818" y="1695"/>
                    <a:pt x="843" y="1759"/>
                    <a:pt x="837" y="1806"/>
                  </a:cubicBezTo>
                  <a:cubicBezTo>
                    <a:pt x="830" y="1870"/>
                    <a:pt x="901" y="1813"/>
                    <a:pt x="894" y="1776"/>
                  </a:cubicBezTo>
                  <a:cubicBezTo>
                    <a:pt x="888" y="1745"/>
                    <a:pt x="915" y="1616"/>
                    <a:pt x="926" y="1568"/>
                  </a:cubicBezTo>
                  <a:cubicBezTo>
                    <a:pt x="928" y="1557"/>
                    <a:pt x="922" y="1546"/>
                    <a:pt x="911" y="1543"/>
                  </a:cubicBezTo>
                </a:path>
              </a:pathLst>
            </a:custGeom>
            <a:solidFill>
              <a:srgbClr val="DDDDDD">
                <a:alpha val="36000"/>
              </a:srgbClr>
            </a:solidFill>
            <a:ln>
              <a:noFill/>
            </a:ln>
          </p:spPr>
          <p:txBody>
            <a:bodyPr anchor="ctr"/>
            <a:lstStyle/>
            <a:p>
              <a:pPr algn="ctr"/>
              <a:endParaRPr sz="1350"/>
            </a:p>
          </p:txBody>
        </p:sp>
        <p:sp>
          <p:nvSpPr>
            <p:cNvPr id="170" name="îṡļîḓê"/>
            <p:cNvSpPr/>
            <p:nvPr/>
          </p:nvSpPr>
          <p:spPr bwMode="auto">
            <a:xfrm>
              <a:off x="7400926" y="2076451"/>
              <a:ext cx="668338" cy="512763"/>
            </a:xfrm>
            <a:custGeom>
              <a:avLst/>
              <a:gdLst>
                <a:gd name="T0" fmla="*/ 317 w 337"/>
                <a:gd name="T1" fmla="*/ 137 h 259"/>
                <a:gd name="T2" fmla="*/ 185 w 337"/>
                <a:gd name="T3" fmla="*/ 56 h 259"/>
                <a:gd name="T4" fmla="*/ 5 w 337"/>
                <a:gd name="T5" fmla="*/ 18 h 259"/>
                <a:gd name="T6" fmla="*/ 1 w 337"/>
                <a:gd name="T7" fmla="*/ 24 h 259"/>
                <a:gd name="T8" fmla="*/ 3 w 337"/>
                <a:gd name="T9" fmla="*/ 28 h 259"/>
                <a:gd name="T10" fmla="*/ 47 w 337"/>
                <a:gd name="T11" fmla="*/ 47 h 259"/>
                <a:gd name="T12" fmla="*/ 48 w 337"/>
                <a:gd name="T13" fmla="*/ 78 h 259"/>
                <a:gd name="T14" fmla="*/ 64 w 337"/>
                <a:gd name="T15" fmla="*/ 77 h 259"/>
                <a:gd name="T16" fmla="*/ 142 w 337"/>
                <a:gd name="T17" fmla="*/ 95 h 259"/>
                <a:gd name="T18" fmla="*/ 337 w 337"/>
                <a:gd name="T19" fmla="*/ 231 h 259"/>
                <a:gd name="T20" fmla="*/ 317 w 337"/>
                <a:gd name="T21" fmla="*/ 13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259">
                  <a:moveTo>
                    <a:pt x="317" y="137"/>
                  </a:moveTo>
                  <a:cubicBezTo>
                    <a:pt x="317" y="137"/>
                    <a:pt x="264" y="128"/>
                    <a:pt x="185" y="56"/>
                  </a:cubicBezTo>
                  <a:cubicBezTo>
                    <a:pt x="122" y="0"/>
                    <a:pt x="37" y="11"/>
                    <a:pt x="5" y="18"/>
                  </a:cubicBezTo>
                  <a:cubicBezTo>
                    <a:pt x="2" y="18"/>
                    <a:pt x="0" y="21"/>
                    <a:pt x="1" y="24"/>
                  </a:cubicBezTo>
                  <a:cubicBezTo>
                    <a:pt x="1" y="26"/>
                    <a:pt x="2" y="27"/>
                    <a:pt x="3" y="28"/>
                  </a:cubicBezTo>
                  <a:cubicBezTo>
                    <a:pt x="17" y="35"/>
                    <a:pt x="37" y="46"/>
                    <a:pt x="47" y="47"/>
                  </a:cubicBezTo>
                  <a:cubicBezTo>
                    <a:pt x="47" y="47"/>
                    <a:pt x="27" y="67"/>
                    <a:pt x="48" y="78"/>
                  </a:cubicBezTo>
                  <a:cubicBezTo>
                    <a:pt x="53" y="81"/>
                    <a:pt x="59" y="80"/>
                    <a:pt x="64" y="77"/>
                  </a:cubicBezTo>
                  <a:cubicBezTo>
                    <a:pt x="74" y="70"/>
                    <a:pt x="102" y="86"/>
                    <a:pt x="142" y="95"/>
                  </a:cubicBezTo>
                  <a:cubicBezTo>
                    <a:pt x="142" y="95"/>
                    <a:pt x="300" y="259"/>
                    <a:pt x="337" y="231"/>
                  </a:cubicBezTo>
                  <a:cubicBezTo>
                    <a:pt x="317" y="137"/>
                    <a:pt x="317" y="137"/>
                    <a:pt x="317" y="137"/>
                  </a:cubicBezTo>
                </a:path>
              </a:pathLst>
            </a:custGeom>
            <a:solidFill>
              <a:srgbClr val="FEC3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1" name="ïṥļîḑe"/>
            <p:cNvSpPr/>
            <p:nvPr/>
          </p:nvSpPr>
          <p:spPr bwMode="auto">
            <a:xfrm>
              <a:off x="8567738" y="1749426"/>
              <a:ext cx="250825" cy="388938"/>
            </a:xfrm>
            <a:custGeom>
              <a:avLst/>
              <a:gdLst>
                <a:gd name="T0" fmla="*/ 0 w 126"/>
                <a:gd name="T1" fmla="*/ 80 h 196"/>
                <a:gd name="T2" fmla="*/ 0 w 126"/>
                <a:gd name="T3" fmla="*/ 186 h 196"/>
                <a:gd name="T4" fmla="*/ 67 w 126"/>
                <a:gd name="T5" fmla="*/ 196 h 196"/>
                <a:gd name="T6" fmla="*/ 126 w 126"/>
                <a:gd name="T7" fmla="*/ 166 h 196"/>
                <a:gd name="T8" fmla="*/ 126 w 126"/>
                <a:gd name="T9" fmla="*/ 127 h 196"/>
                <a:gd name="T10" fmla="*/ 105 w 126"/>
                <a:gd name="T11" fmla="*/ 0 h 196"/>
                <a:gd name="T12" fmla="*/ 0 w 126"/>
                <a:gd name="T13" fmla="*/ 80 h 196"/>
              </a:gdLst>
              <a:ahLst/>
              <a:cxnLst>
                <a:cxn ang="0">
                  <a:pos x="T0" y="T1"/>
                </a:cxn>
                <a:cxn ang="0">
                  <a:pos x="T2" y="T3"/>
                </a:cxn>
                <a:cxn ang="0">
                  <a:pos x="T4" y="T5"/>
                </a:cxn>
                <a:cxn ang="0">
                  <a:pos x="T6" y="T7"/>
                </a:cxn>
                <a:cxn ang="0">
                  <a:pos x="T8" y="T9"/>
                </a:cxn>
                <a:cxn ang="0">
                  <a:pos x="T10" y="T11"/>
                </a:cxn>
                <a:cxn ang="0">
                  <a:pos x="T12" y="T13"/>
                </a:cxn>
              </a:cxnLst>
              <a:rect l="0" t="0" r="r" b="b"/>
              <a:pathLst>
                <a:path w="126" h="196">
                  <a:moveTo>
                    <a:pt x="0" y="80"/>
                  </a:moveTo>
                  <a:cubicBezTo>
                    <a:pt x="0" y="80"/>
                    <a:pt x="15" y="142"/>
                    <a:pt x="0" y="186"/>
                  </a:cubicBezTo>
                  <a:cubicBezTo>
                    <a:pt x="67" y="196"/>
                    <a:pt x="67" y="196"/>
                    <a:pt x="67" y="196"/>
                  </a:cubicBezTo>
                  <a:cubicBezTo>
                    <a:pt x="126" y="166"/>
                    <a:pt x="126" y="166"/>
                    <a:pt x="126" y="166"/>
                  </a:cubicBezTo>
                  <a:cubicBezTo>
                    <a:pt x="126" y="127"/>
                    <a:pt x="126" y="127"/>
                    <a:pt x="126" y="127"/>
                  </a:cubicBezTo>
                  <a:cubicBezTo>
                    <a:pt x="126" y="127"/>
                    <a:pt x="98" y="69"/>
                    <a:pt x="105" y="0"/>
                  </a:cubicBezTo>
                  <a:cubicBezTo>
                    <a:pt x="0" y="80"/>
                    <a:pt x="0" y="80"/>
                    <a:pt x="0" y="80"/>
                  </a:cubicBezTo>
                </a:path>
              </a:pathLst>
            </a:custGeom>
            <a:solidFill>
              <a:srgbClr val="FEC3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2" name="îṩḷîďe"/>
            <p:cNvSpPr/>
            <p:nvPr/>
          </p:nvSpPr>
          <p:spPr bwMode="auto">
            <a:xfrm>
              <a:off x="8940801" y="4360863"/>
              <a:ext cx="255588" cy="665163"/>
            </a:xfrm>
            <a:custGeom>
              <a:avLst/>
              <a:gdLst>
                <a:gd name="T0" fmla="*/ 0 w 129"/>
                <a:gd name="T1" fmla="*/ 117 h 336"/>
                <a:gd name="T2" fmla="*/ 40 w 129"/>
                <a:gd name="T3" fmla="*/ 273 h 336"/>
                <a:gd name="T4" fmla="*/ 96 w 129"/>
                <a:gd name="T5" fmla="*/ 244 h 336"/>
                <a:gd name="T6" fmla="*/ 127 w 129"/>
                <a:gd name="T7" fmla="*/ 41 h 336"/>
                <a:gd name="T8" fmla="*/ 113 w 129"/>
                <a:gd name="T9" fmla="*/ 16 h 336"/>
                <a:gd name="T10" fmla="*/ 35 w 129"/>
                <a:gd name="T11" fmla="*/ 14 h 336"/>
                <a:gd name="T12" fmla="*/ 0 w 129"/>
                <a:gd name="T13" fmla="*/ 117 h 336"/>
              </a:gdLst>
              <a:ahLst/>
              <a:cxnLst>
                <a:cxn ang="0">
                  <a:pos x="T0" y="T1"/>
                </a:cxn>
                <a:cxn ang="0">
                  <a:pos x="T2" y="T3"/>
                </a:cxn>
                <a:cxn ang="0">
                  <a:pos x="T4" y="T5"/>
                </a:cxn>
                <a:cxn ang="0">
                  <a:pos x="T6" y="T7"/>
                </a:cxn>
                <a:cxn ang="0">
                  <a:pos x="T8" y="T9"/>
                </a:cxn>
                <a:cxn ang="0">
                  <a:pos x="T10" y="T11"/>
                </a:cxn>
                <a:cxn ang="0">
                  <a:pos x="T12" y="T13"/>
                </a:cxn>
              </a:cxnLst>
              <a:rect l="0" t="0" r="r" b="b"/>
              <a:pathLst>
                <a:path w="129" h="336">
                  <a:moveTo>
                    <a:pt x="0" y="117"/>
                  </a:moveTo>
                  <a:cubicBezTo>
                    <a:pt x="0" y="117"/>
                    <a:pt x="48" y="210"/>
                    <a:pt x="40" y="273"/>
                  </a:cubicBezTo>
                  <a:cubicBezTo>
                    <a:pt x="33" y="336"/>
                    <a:pt x="103" y="280"/>
                    <a:pt x="96" y="244"/>
                  </a:cubicBezTo>
                  <a:cubicBezTo>
                    <a:pt x="90" y="214"/>
                    <a:pt x="116" y="88"/>
                    <a:pt x="127" y="41"/>
                  </a:cubicBezTo>
                  <a:cubicBezTo>
                    <a:pt x="129" y="30"/>
                    <a:pt x="123" y="20"/>
                    <a:pt x="113" y="16"/>
                  </a:cubicBezTo>
                  <a:cubicBezTo>
                    <a:pt x="91" y="9"/>
                    <a:pt x="54" y="0"/>
                    <a:pt x="35" y="14"/>
                  </a:cubicBezTo>
                  <a:cubicBezTo>
                    <a:pt x="7" y="34"/>
                    <a:pt x="0" y="117"/>
                    <a:pt x="0" y="117"/>
                  </a:cubicBezTo>
                </a:path>
              </a:pathLst>
            </a:custGeom>
            <a:solidFill>
              <a:srgbClr val="8B4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3" name="íṡ1idê"/>
            <p:cNvSpPr/>
            <p:nvPr/>
          </p:nvSpPr>
          <p:spPr bwMode="auto">
            <a:xfrm>
              <a:off x="8367713" y="4784726"/>
              <a:ext cx="414338" cy="258763"/>
            </a:xfrm>
            <a:custGeom>
              <a:avLst/>
              <a:gdLst>
                <a:gd name="T0" fmla="*/ 107 w 209"/>
                <a:gd name="T1" fmla="*/ 6 h 131"/>
                <a:gd name="T2" fmla="*/ 28 w 209"/>
                <a:gd name="T3" fmla="*/ 88 h 131"/>
                <a:gd name="T4" fmla="*/ 28 w 209"/>
                <a:gd name="T5" fmla="*/ 122 h 131"/>
                <a:gd name="T6" fmla="*/ 192 w 209"/>
                <a:gd name="T7" fmla="*/ 106 h 131"/>
                <a:gd name="T8" fmla="*/ 208 w 209"/>
                <a:gd name="T9" fmla="*/ 79 h 131"/>
                <a:gd name="T10" fmla="*/ 197 w 209"/>
                <a:gd name="T11" fmla="*/ 0 h 131"/>
                <a:gd name="T12" fmla="*/ 107 w 209"/>
                <a:gd name="T13" fmla="*/ 6 h 131"/>
              </a:gdLst>
              <a:ahLst/>
              <a:cxnLst>
                <a:cxn ang="0">
                  <a:pos x="T0" y="T1"/>
                </a:cxn>
                <a:cxn ang="0">
                  <a:pos x="T2" y="T3"/>
                </a:cxn>
                <a:cxn ang="0">
                  <a:pos x="T4" y="T5"/>
                </a:cxn>
                <a:cxn ang="0">
                  <a:pos x="T6" y="T7"/>
                </a:cxn>
                <a:cxn ang="0">
                  <a:pos x="T8" y="T9"/>
                </a:cxn>
                <a:cxn ang="0">
                  <a:pos x="T10" y="T11"/>
                </a:cxn>
                <a:cxn ang="0">
                  <a:pos x="T12" y="T13"/>
                </a:cxn>
              </a:cxnLst>
              <a:rect l="0" t="0" r="r" b="b"/>
              <a:pathLst>
                <a:path w="209" h="131">
                  <a:moveTo>
                    <a:pt x="107" y="6"/>
                  </a:moveTo>
                  <a:cubicBezTo>
                    <a:pt x="107" y="6"/>
                    <a:pt x="44" y="87"/>
                    <a:pt x="28" y="88"/>
                  </a:cubicBezTo>
                  <a:cubicBezTo>
                    <a:pt x="11" y="90"/>
                    <a:pt x="0" y="116"/>
                    <a:pt x="28" y="122"/>
                  </a:cubicBezTo>
                  <a:cubicBezTo>
                    <a:pt x="83" y="131"/>
                    <a:pt x="140" y="126"/>
                    <a:pt x="192" y="106"/>
                  </a:cubicBezTo>
                  <a:cubicBezTo>
                    <a:pt x="203" y="101"/>
                    <a:pt x="209" y="90"/>
                    <a:pt x="208" y="79"/>
                  </a:cubicBezTo>
                  <a:cubicBezTo>
                    <a:pt x="197" y="0"/>
                    <a:pt x="197" y="0"/>
                    <a:pt x="197" y="0"/>
                  </a:cubicBezTo>
                  <a:lnTo>
                    <a:pt x="107" y="6"/>
                  </a:lnTo>
                  <a:close/>
                </a:path>
              </a:pathLst>
            </a:custGeom>
            <a:solidFill>
              <a:srgbClr val="8B4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4" name="ïṣļiďe"/>
            <p:cNvSpPr/>
            <p:nvPr/>
          </p:nvSpPr>
          <p:spPr bwMode="auto">
            <a:xfrm>
              <a:off x="8253413" y="3094038"/>
              <a:ext cx="830263" cy="1539875"/>
            </a:xfrm>
            <a:custGeom>
              <a:avLst/>
              <a:gdLst>
                <a:gd name="T0" fmla="*/ 62 w 419"/>
                <a:gd name="T1" fmla="*/ 0 h 778"/>
                <a:gd name="T2" fmla="*/ 2 w 419"/>
                <a:gd name="T3" fmla="*/ 8 h 778"/>
                <a:gd name="T4" fmla="*/ 1 w 419"/>
                <a:gd name="T5" fmla="*/ 219 h 778"/>
                <a:gd name="T6" fmla="*/ 1 w 419"/>
                <a:gd name="T7" fmla="*/ 471 h 778"/>
                <a:gd name="T8" fmla="*/ 46 w 419"/>
                <a:gd name="T9" fmla="*/ 526 h 778"/>
                <a:gd name="T10" fmla="*/ 186 w 419"/>
                <a:gd name="T11" fmla="*/ 634 h 778"/>
                <a:gd name="T12" fmla="*/ 353 w 419"/>
                <a:gd name="T13" fmla="*/ 778 h 778"/>
                <a:gd name="T14" fmla="*/ 410 w 419"/>
                <a:gd name="T15" fmla="*/ 650 h 778"/>
                <a:gd name="T16" fmla="*/ 285 w 419"/>
                <a:gd name="T17" fmla="*/ 558 h 778"/>
                <a:gd name="T18" fmla="*/ 198 w 419"/>
                <a:gd name="T19" fmla="*/ 480 h 778"/>
                <a:gd name="T20" fmla="*/ 141 w 419"/>
                <a:gd name="T21" fmla="*/ 359 h 778"/>
                <a:gd name="T22" fmla="*/ 150 w 419"/>
                <a:gd name="T23" fmla="*/ 335 h 778"/>
                <a:gd name="T24" fmla="*/ 222 w 419"/>
                <a:gd name="T25" fmla="*/ 168 h 778"/>
                <a:gd name="T26" fmla="*/ 141 w 419"/>
                <a:gd name="T27" fmla="*/ 13 h 778"/>
                <a:gd name="T28" fmla="*/ 62 w 419"/>
                <a:gd name="T2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9" h="778">
                  <a:moveTo>
                    <a:pt x="62" y="0"/>
                  </a:moveTo>
                  <a:cubicBezTo>
                    <a:pt x="2" y="8"/>
                    <a:pt x="2" y="8"/>
                    <a:pt x="2" y="8"/>
                  </a:cubicBezTo>
                  <a:cubicBezTo>
                    <a:pt x="10" y="78"/>
                    <a:pt x="10" y="149"/>
                    <a:pt x="1" y="219"/>
                  </a:cubicBezTo>
                  <a:cubicBezTo>
                    <a:pt x="1" y="471"/>
                    <a:pt x="1" y="471"/>
                    <a:pt x="1" y="471"/>
                  </a:cubicBezTo>
                  <a:cubicBezTo>
                    <a:pt x="1" y="471"/>
                    <a:pt x="0" y="494"/>
                    <a:pt x="46" y="526"/>
                  </a:cubicBezTo>
                  <a:cubicBezTo>
                    <a:pt x="94" y="559"/>
                    <a:pt x="141" y="595"/>
                    <a:pt x="186" y="634"/>
                  </a:cubicBezTo>
                  <a:cubicBezTo>
                    <a:pt x="353" y="778"/>
                    <a:pt x="353" y="778"/>
                    <a:pt x="353" y="778"/>
                  </a:cubicBezTo>
                  <a:cubicBezTo>
                    <a:pt x="353" y="778"/>
                    <a:pt x="419" y="697"/>
                    <a:pt x="410" y="650"/>
                  </a:cubicBezTo>
                  <a:cubicBezTo>
                    <a:pt x="410" y="650"/>
                    <a:pt x="299" y="615"/>
                    <a:pt x="285" y="558"/>
                  </a:cubicBezTo>
                  <a:cubicBezTo>
                    <a:pt x="276" y="525"/>
                    <a:pt x="233" y="498"/>
                    <a:pt x="198" y="480"/>
                  </a:cubicBezTo>
                  <a:cubicBezTo>
                    <a:pt x="153" y="458"/>
                    <a:pt x="129" y="408"/>
                    <a:pt x="141" y="359"/>
                  </a:cubicBezTo>
                  <a:cubicBezTo>
                    <a:pt x="143" y="350"/>
                    <a:pt x="146" y="342"/>
                    <a:pt x="150" y="335"/>
                  </a:cubicBezTo>
                  <a:cubicBezTo>
                    <a:pt x="180" y="284"/>
                    <a:pt x="222" y="168"/>
                    <a:pt x="222" y="168"/>
                  </a:cubicBezTo>
                  <a:cubicBezTo>
                    <a:pt x="141" y="13"/>
                    <a:pt x="141" y="13"/>
                    <a:pt x="141" y="13"/>
                  </a:cubicBezTo>
                  <a:cubicBezTo>
                    <a:pt x="62" y="0"/>
                    <a:pt x="62" y="0"/>
                    <a:pt x="62" y="0"/>
                  </a:cubicBezTo>
                </a:path>
              </a:pathLst>
            </a:custGeom>
            <a:solidFill>
              <a:srgbClr val="4D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5" name="íS1iḓè"/>
            <p:cNvSpPr/>
            <p:nvPr/>
          </p:nvSpPr>
          <p:spPr bwMode="auto">
            <a:xfrm>
              <a:off x="8255001" y="3173413"/>
              <a:ext cx="387350" cy="1185863"/>
            </a:xfrm>
            <a:custGeom>
              <a:avLst/>
              <a:gdLst>
                <a:gd name="T0" fmla="*/ 20 w 195"/>
                <a:gd name="T1" fmla="*/ 0 h 599"/>
                <a:gd name="T2" fmla="*/ 15 w 195"/>
                <a:gd name="T3" fmla="*/ 33 h 599"/>
                <a:gd name="T4" fmla="*/ 12 w 195"/>
                <a:gd name="T5" fmla="*/ 33 h 599"/>
                <a:gd name="T6" fmla="*/ 11 w 195"/>
                <a:gd name="T7" fmla="*/ 37 h 599"/>
                <a:gd name="T8" fmla="*/ 6 w 195"/>
                <a:gd name="T9" fmla="*/ 37 h 599"/>
                <a:gd name="T10" fmla="*/ 7 w 195"/>
                <a:gd name="T11" fmla="*/ 71 h 599"/>
                <a:gd name="T12" fmla="*/ 0 w 195"/>
                <a:gd name="T13" fmla="*/ 179 h 599"/>
                <a:gd name="T14" fmla="*/ 0 w 195"/>
                <a:gd name="T15" fmla="*/ 431 h 599"/>
                <a:gd name="T16" fmla="*/ 0 w 195"/>
                <a:gd name="T17" fmla="*/ 431 h 599"/>
                <a:gd name="T18" fmla="*/ 0 w 195"/>
                <a:gd name="T19" fmla="*/ 431 h 599"/>
                <a:gd name="T20" fmla="*/ 45 w 195"/>
                <a:gd name="T21" fmla="*/ 486 h 599"/>
                <a:gd name="T22" fmla="*/ 185 w 195"/>
                <a:gd name="T23" fmla="*/ 594 h 599"/>
                <a:gd name="T24" fmla="*/ 190 w 195"/>
                <a:gd name="T25" fmla="*/ 599 h 599"/>
                <a:gd name="T26" fmla="*/ 195 w 195"/>
                <a:gd name="T27" fmla="*/ 551 h 599"/>
                <a:gd name="T28" fmla="*/ 195 w 195"/>
                <a:gd name="T29" fmla="*/ 551 h 599"/>
                <a:gd name="T30" fmla="*/ 179 w 195"/>
                <a:gd name="T31" fmla="*/ 429 h 599"/>
                <a:gd name="T32" fmla="*/ 137 w 195"/>
                <a:gd name="T33" fmla="*/ 344 h 599"/>
                <a:gd name="T34" fmla="*/ 140 w 195"/>
                <a:gd name="T35" fmla="*/ 319 h 599"/>
                <a:gd name="T36" fmla="*/ 149 w 195"/>
                <a:gd name="T37" fmla="*/ 295 h 599"/>
                <a:gd name="T38" fmla="*/ 170 w 195"/>
                <a:gd name="T39" fmla="*/ 254 h 599"/>
                <a:gd name="T40" fmla="*/ 170 w 195"/>
                <a:gd name="T41" fmla="*/ 248 h 599"/>
                <a:gd name="T42" fmla="*/ 106 w 195"/>
                <a:gd name="T43" fmla="*/ 7 h 599"/>
                <a:gd name="T44" fmla="*/ 20 w 195"/>
                <a:gd name="T4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599">
                  <a:moveTo>
                    <a:pt x="20" y="0"/>
                  </a:moveTo>
                  <a:cubicBezTo>
                    <a:pt x="17" y="19"/>
                    <a:pt x="15" y="33"/>
                    <a:pt x="15" y="33"/>
                  </a:cubicBezTo>
                  <a:cubicBezTo>
                    <a:pt x="12" y="33"/>
                    <a:pt x="12" y="33"/>
                    <a:pt x="12" y="33"/>
                  </a:cubicBezTo>
                  <a:cubicBezTo>
                    <a:pt x="11" y="36"/>
                    <a:pt x="11" y="37"/>
                    <a:pt x="11" y="37"/>
                  </a:cubicBezTo>
                  <a:cubicBezTo>
                    <a:pt x="6" y="37"/>
                    <a:pt x="6" y="37"/>
                    <a:pt x="6" y="37"/>
                  </a:cubicBezTo>
                  <a:cubicBezTo>
                    <a:pt x="7" y="48"/>
                    <a:pt x="7" y="59"/>
                    <a:pt x="7" y="71"/>
                  </a:cubicBezTo>
                  <a:cubicBezTo>
                    <a:pt x="7" y="107"/>
                    <a:pt x="5" y="143"/>
                    <a:pt x="0" y="179"/>
                  </a:cubicBezTo>
                  <a:cubicBezTo>
                    <a:pt x="0" y="431"/>
                    <a:pt x="0" y="431"/>
                    <a:pt x="0" y="431"/>
                  </a:cubicBezTo>
                  <a:cubicBezTo>
                    <a:pt x="0" y="431"/>
                    <a:pt x="0" y="431"/>
                    <a:pt x="0" y="431"/>
                  </a:cubicBezTo>
                  <a:cubicBezTo>
                    <a:pt x="0" y="431"/>
                    <a:pt x="0" y="431"/>
                    <a:pt x="0" y="431"/>
                  </a:cubicBezTo>
                  <a:cubicBezTo>
                    <a:pt x="0" y="433"/>
                    <a:pt x="1" y="455"/>
                    <a:pt x="45" y="486"/>
                  </a:cubicBezTo>
                  <a:cubicBezTo>
                    <a:pt x="93" y="519"/>
                    <a:pt x="140" y="555"/>
                    <a:pt x="185" y="594"/>
                  </a:cubicBezTo>
                  <a:cubicBezTo>
                    <a:pt x="190" y="599"/>
                    <a:pt x="190" y="599"/>
                    <a:pt x="190" y="599"/>
                  </a:cubicBezTo>
                  <a:cubicBezTo>
                    <a:pt x="193" y="570"/>
                    <a:pt x="195" y="551"/>
                    <a:pt x="195" y="551"/>
                  </a:cubicBezTo>
                  <a:cubicBezTo>
                    <a:pt x="195" y="551"/>
                    <a:pt x="195" y="551"/>
                    <a:pt x="195" y="551"/>
                  </a:cubicBezTo>
                  <a:cubicBezTo>
                    <a:pt x="189" y="539"/>
                    <a:pt x="183" y="487"/>
                    <a:pt x="179" y="429"/>
                  </a:cubicBezTo>
                  <a:cubicBezTo>
                    <a:pt x="152" y="409"/>
                    <a:pt x="137" y="377"/>
                    <a:pt x="137" y="344"/>
                  </a:cubicBezTo>
                  <a:cubicBezTo>
                    <a:pt x="137" y="336"/>
                    <a:pt x="138" y="327"/>
                    <a:pt x="140" y="319"/>
                  </a:cubicBezTo>
                  <a:cubicBezTo>
                    <a:pt x="142" y="310"/>
                    <a:pt x="145" y="302"/>
                    <a:pt x="149" y="295"/>
                  </a:cubicBezTo>
                  <a:cubicBezTo>
                    <a:pt x="156" y="284"/>
                    <a:pt x="163" y="269"/>
                    <a:pt x="170" y="254"/>
                  </a:cubicBezTo>
                  <a:cubicBezTo>
                    <a:pt x="170" y="250"/>
                    <a:pt x="170" y="248"/>
                    <a:pt x="170" y="248"/>
                  </a:cubicBezTo>
                  <a:cubicBezTo>
                    <a:pt x="171" y="183"/>
                    <a:pt x="130" y="67"/>
                    <a:pt x="106" y="7"/>
                  </a:cubicBezTo>
                  <a:cubicBezTo>
                    <a:pt x="74" y="6"/>
                    <a:pt x="41" y="4"/>
                    <a:pt x="20" y="0"/>
                  </a:cubicBezTo>
                </a:path>
              </a:pathLst>
            </a:custGeom>
            <a:solidFill>
              <a:srgbClr val="4945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6" name="išlïḑé"/>
            <p:cNvSpPr/>
            <p:nvPr/>
          </p:nvSpPr>
          <p:spPr bwMode="auto">
            <a:xfrm>
              <a:off x="8843963" y="4278313"/>
              <a:ext cx="223838" cy="355600"/>
            </a:xfrm>
            <a:custGeom>
              <a:avLst/>
              <a:gdLst>
                <a:gd name="T0" fmla="*/ 14 w 113"/>
                <a:gd name="T1" fmla="*/ 0 h 180"/>
                <a:gd name="T2" fmla="*/ 0 w 113"/>
                <a:gd name="T3" fmla="*/ 133 h 180"/>
                <a:gd name="T4" fmla="*/ 55 w 113"/>
                <a:gd name="T5" fmla="*/ 180 h 180"/>
                <a:gd name="T6" fmla="*/ 113 w 113"/>
                <a:gd name="T7" fmla="*/ 61 h 180"/>
                <a:gd name="T8" fmla="*/ 112 w 113"/>
                <a:gd name="T9" fmla="*/ 52 h 180"/>
                <a:gd name="T10" fmla="*/ 104 w 113"/>
                <a:gd name="T11" fmla="*/ 49 h 180"/>
                <a:gd name="T12" fmla="*/ 14 w 113"/>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13" h="180">
                  <a:moveTo>
                    <a:pt x="14" y="0"/>
                  </a:moveTo>
                  <a:cubicBezTo>
                    <a:pt x="13" y="47"/>
                    <a:pt x="7" y="92"/>
                    <a:pt x="0" y="133"/>
                  </a:cubicBezTo>
                  <a:cubicBezTo>
                    <a:pt x="55" y="180"/>
                    <a:pt x="55" y="180"/>
                    <a:pt x="55" y="180"/>
                  </a:cubicBezTo>
                  <a:cubicBezTo>
                    <a:pt x="55" y="180"/>
                    <a:pt x="113" y="110"/>
                    <a:pt x="113" y="61"/>
                  </a:cubicBezTo>
                  <a:cubicBezTo>
                    <a:pt x="113" y="58"/>
                    <a:pt x="112" y="55"/>
                    <a:pt x="112" y="52"/>
                  </a:cubicBezTo>
                  <a:cubicBezTo>
                    <a:pt x="112" y="52"/>
                    <a:pt x="109" y="51"/>
                    <a:pt x="104" y="49"/>
                  </a:cubicBezTo>
                  <a:cubicBezTo>
                    <a:pt x="86" y="43"/>
                    <a:pt x="43" y="25"/>
                    <a:pt x="14" y="0"/>
                  </a:cubicBezTo>
                </a:path>
              </a:pathLst>
            </a:custGeom>
            <a:solidFill>
              <a:srgbClr val="4945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7" name="îṩḻíďê"/>
            <p:cNvSpPr/>
            <p:nvPr/>
          </p:nvSpPr>
          <p:spPr bwMode="auto">
            <a:xfrm>
              <a:off x="8435976" y="3048001"/>
              <a:ext cx="546100" cy="1839913"/>
            </a:xfrm>
            <a:custGeom>
              <a:avLst/>
              <a:gdLst>
                <a:gd name="T0" fmla="*/ 58 w 276"/>
                <a:gd name="T1" fmla="*/ 888 h 929"/>
                <a:gd name="T2" fmla="*/ 170 w 276"/>
                <a:gd name="T3" fmla="*/ 918 h 929"/>
                <a:gd name="T4" fmla="*/ 170 w 276"/>
                <a:gd name="T5" fmla="*/ 903 h 929"/>
                <a:gd name="T6" fmla="*/ 218 w 276"/>
                <a:gd name="T7" fmla="*/ 546 h 929"/>
                <a:gd name="T8" fmla="*/ 237 w 276"/>
                <a:gd name="T9" fmla="*/ 268 h 929"/>
                <a:gd name="T10" fmla="*/ 253 w 276"/>
                <a:gd name="T11" fmla="*/ 71 h 929"/>
                <a:gd name="T12" fmla="*/ 0 w 276"/>
                <a:gd name="T13" fmla="*/ 31 h 929"/>
                <a:gd name="T14" fmla="*/ 79 w 276"/>
                <a:gd name="T15" fmla="*/ 311 h 929"/>
                <a:gd name="T16" fmla="*/ 104 w 276"/>
                <a:gd name="T17" fmla="*/ 614 h 929"/>
                <a:gd name="T18" fmla="*/ 58 w 276"/>
                <a:gd name="T19" fmla="*/ 888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929">
                  <a:moveTo>
                    <a:pt x="58" y="888"/>
                  </a:moveTo>
                  <a:cubicBezTo>
                    <a:pt x="58" y="888"/>
                    <a:pt x="167" y="907"/>
                    <a:pt x="170" y="918"/>
                  </a:cubicBezTo>
                  <a:cubicBezTo>
                    <a:pt x="174" y="929"/>
                    <a:pt x="170" y="903"/>
                    <a:pt x="170" y="903"/>
                  </a:cubicBezTo>
                  <a:cubicBezTo>
                    <a:pt x="170" y="903"/>
                    <a:pt x="233" y="713"/>
                    <a:pt x="218" y="546"/>
                  </a:cubicBezTo>
                  <a:cubicBezTo>
                    <a:pt x="204" y="379"/>
                    <a:pt x="237" y="268"/>
                    <a:pt x="237" y="268"/>
                  </a:cubicBezTo>
                  <a:cubicBezTo>
                    <a:pt x="237" y="268"/>
                    <a:pt x="276" y="143"/>
                    <a:pt x="253" y="71"/>
                  </a:cubicBezTo>
                  <a:cubicBezTo>
                    <a:pt x="231" y="0"/>
                    <a:pt x="0" y="31"/>
                    <a:pt x="0" y="31"/>
                  </a:cubicBezTo>
                  <a:cubicBezTo>
                    <a:pt x="0" y="31"/>
                    <a:pt x="80" y="220"/>
                    <a:pt x="79" y="311"/>
                  </a:cubicBezTo>
                  <a:cubicBezTo>
                    <a:pt x="79" y="311"/>
                    <a:pt x="88" y="583"/>
                    <a:pt x="104" y="614"/>
                  </a:cubicBezTo>
                  <a:cubicBezTo>
                    <a:pt x="104" y="614"/>
                    <a:pt x="78" y="881"/>
                    <a:pt x="58" y="888"/>
                  </a:cubicBezTo>
                </a:path>
              </a:pathLst>
            </a:custGeom>
            <a:solidFill>
              <a:srgbClr val="4D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8" name="iSļîḋè"/>
            <p:cNvSpPr/>
            <p:nvPr/>
          </p:nvSpPr>
          <p:spPr bwMode="auto">
            <a:xfrm>
              <a:off x="8248651" y="2001838"/>
              <a:ext cx="566738" cy="1198563"/>
            </a:xfrm>
            <a:custGeom>
              <a:avLst/>
              <a:gdLst>
                <a:gd name="T0" fmla="*/ 165 w 286"/>
                <a:gd name="T1" fmla="*/ 0 h 606"/>
                <a:gd name="T2" fmla="*/ 286 w 286"/>
                <a:gd name="T3" fmla="*/ 39 h 606"/>
                <a:gd name="T4" fmla="*/ 213 w 286"/>
                <a:gd name="T5" fmla="*/ 598 h 606"/>
                <a:gd name="T6" fmla="*/ 1 w 286"/>
                <a:gd name="T7" fmla="*/ 580 h 606"/>
                <a:gd name="T8" fmla="*/ 45 w 286"/>
                <a:gd name="T9" fmla="*/ 241 h 606"/>
                <a:gd name="T10" fmla="*/ 165 w 286"/>
                <a:gd name="T11" fmla="*/ 0 h 606"/>
              </a:gdLst>
              <a:ahLst/>
              <a:cxnLst>
                <a:cxn ang="0">
                  <a:pos x="T0" y="T1"/>
                </a:cxn>
                <a:cxn ang="0">
                  <a:pos x="T2" y="T3"/>
                </a:cxn>
                <a:cxn ang="0">
                  <a:pos x="T4" y="T5"/>
                </a:cxn>
                <a:cxn ang="0">
                  <a:pos x="T6" y="T7"/>
                </a:cxn>
                <a:cxn ang="0">
                  <a:pos x="T8" y="T9"/>
                </a:cxn>
                <a:cxn ang="0">
                  <a:pos x="T10" y="T11"/>
                </a:cxn>
              </a:cxnLst>
              <a:rect l="0" t="0" r="r" b="b"/>
              <a:pathLst>
                <a:path w="286" h="606">
                  <a:moveTo>
                    <a:pt x="165" y="0"/>
                  </a:moveTo>
                  <a:cubicBezTo>
                    <a:pt x="165" y="0"/>
                    <a:pt x="176" y="68"/>
                    <a:pt x="286" y="39"/>
                  </a:cubicBezTo>
                  <a:cubicBezTo>
                    <a:pt x="213" y="598"/>
                    <a:pt x="213" y="598"/>
                    <a:pt x="213" y="598"/>
                  </a:cubicBezTo>
                  <a:cubicBezTo>
                    <a:pt x="213" y="598"/>
                    <a:pt x="0" y="606"/>
                    <a:pt x="1" y="580"/>
                  </a:cubicBezTo>
                  <a:cubicBezTo>
                    <a:pt x="45" y="241"/>
                    <a:pt x="45" y="241"/>
                    <a:pt x="45" y="241"/>
                  </a:cubicBezTo>
                  <a:cubicBezTo>
                    <a:pt x="165" y="0"/>
                    <a:pt x="165" y="0"/>
                    <a:pt x="16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9" name="ïṥlîḑe"/>
            <p:cNvSpPr/>
            <p:nvPr/>
          </p:nvSpPr>
          <p:spPr bwMode="auto">
            <a:xfrm>
              <a:off x="8555038" y="1995488"/>
              <a:ext cx="26988" cy="22225"/>
            </a:xfrm>
            <a:custGeom>
              <a:avLst/>
              <a:gdLst>
                <a:gd name="T0" fmla="*/ 14 w 14"/>
                <a:gd name="T1" fmla="*/ 9 h 11"/>
                <a:gd name="T2" fmla="*/ 14 w 14"/>
                <a:gd name="T3" fmla="*/ 11 h 11"/>
                <a:gd name="T4" fmla="*/ 14 w 14"/>
                <a:gd name="T5" fmla="*/ 11 h 11"/>
                <a:gd name="T6" fmla="*/ 14 w 14"/>
                <a:gd name="T7" fmla="*/ 9 h 11"/>
                <a:gd name="T8" fmla="*/ 14 w 14"/>
                <a:gd name="T9" fmla="*/ 0 h 11"/>
                <a:gd name="T10" fmla="*/ 0 w 14"/>
                <a:gd name="T11" fmla="*/ 11 h 11"/>
                <a:gd name="T12" fmla="*/ 11 w 14"/>
                <a:gd name="T13" fmla="*/ 4 h 11"/>
                <a:gd name="T14" fmla="*/ 11 w 14"/>
                <a:gd name="T15" fmla="*/ 3 h 11"/>
                <a:gd name="T16" fmla="*/ 11 w 14"/>
                <a:gd name="T17" fmla="*/ 4 h 11"/>
                <a:gd name="T18" fmla="*/ 14 w 14"/>
                <a:gd name="T19" fmla="*/ 2 h 11"/>
                <a:gd name="T20" fmla="*/ 14 w 14"/>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1">
                  <a:moveTo>
                    <a:pt x="14" y="9"/>
                  </a:moveTo>
                  <a:cubicBezTo>
                    <a:pt x="14" y="11"/>
                    <a:pt x="14" y="11"/>
                    <a:pt x="14" y="11"/>
                  </a:cubicBezTo>
                  <a:cubicBezTo>
                    <a:pt x="14" y="11"/>
                    <a:pt x="14" y="11"/>
                    <a:pt x="14" y="11"/>
                  </a:cubicBezTo>
                  <a:cubicBezTo>
                    <a:pt x="14" y="11"/>
                    <a:pt x="14" y="10"/>
                    <a:pt x="14" y="9"/>
                  </a:cubicBezTo>
                  <a:moveTo>
                    <a:pt x="14" y="0"/>
                  </a:moveTo>
                  <a:cubicBezTo>
                    <a:pt x="9" y="4"/>
                    <a:pt x="5" y="8"/>
                    <a:pt x="0" y="11"/>
                  </a:cubicBezTo>
                  <a:cubicBezTo>
                    <a:pt x="4" y="9"/>
                    <a:pt x="7" y="6"/>
                    <a:pt x="11" y="4"/>
                  </a:cubicBezTo>
                  <a:cubicBezTo>
                    <a:pt x="11" y="3"/>
                    <a:pt x="11" y="3"/>
                    <a:pt x="11" y="3"/>
                  </a:cubicBezTo>
                  <a:cubicBezTo>
                    <a:pt x="11" y="3"/>
                    <a:pt x="11" y="4"/>
                    <a:pt x="11" y="4"/>
                  </a:cubicBezTo>
                  <a:cubicBezTo>
                    <a:pt x="12" y="3"/>
                    <a:pt x="13" y="2"/>
                    <a:pt x="14" y="2"/>
                  </a:cubicBezTo>
                  <a:cubicBezTo>
                    <a:pt x="14" y="1"/>
                    <a:pt x="14" y="1"/>
                    <a:pt x="14"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0" name="íṣļíḋé"/>
            <p:cNvSpPr/>
            <p:nvPr/>
          </p:nvSpPr>
          <p:spPr bwMode="auto">
            <a:xfrm>
              <a:off x="8582026" y="1995488"/>
              <a:ext cx="0" cy="22225"/>
            </a:xfrm>
            <a:custGeom>
              <a:avLst/>
              <a:gdLst>
                <a:gd name="T0" fmla="*/ 0 h 11"/>
                <a:gd name="T1" fmla="*/ 0 h 11"/>
                <a:gd name="T2" fmla="*/ 2 h 11"/>
                <a:gd name="T3" fmla="*/ 2 h 11"/>
                <a:gd name="T4" fmla="*/ 9 h 11"/>
                <a:gd name="T5" fmla="*/ 11 h 11"/>
                <a:gd name="T6" fmla="*/ 11 h 11"/>
                <a:gd name="T7" fmla="*/ 0 h 1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1">
                  <a:moveTo>
                    <a:pt x="0" y="0"/>
                  </a:moveTo>
                  <a:cubicBezTo>
                    <a:pt x="0" y="0"/>
                    <a:pt x="0" y="0"/>
                    <a:pt x="0" y="0"/>
                  </a:cubicBezTo>
                  <a:cubicBezTo>
                    <a:pt x="0" y="1"/>
                    <a:pt x="0" y="1"/>
                    <a:pt x="0" y="2"/>
                  </a:cubicBezTo>
                  <a:cubicBezTo>
                    <a:pt x="0" y="2"/>
                    <a:pt x="0" y="2"/>
                    <a:pt x="0" y="2"/>
                  </a:cubicBezTo>
                  <a:cubicBezTo>
                    <a:pt x="0" y="9"/>
                    <a:pt x="0" y="9"/>
                    <a:pt x="0" y="9"/>
                  </a:cubicBezTo>
                  <a:cubicBezTo>
                    <a:pt x="0" y="10"/>
                    <a:pt x="0" y="11"/>
                    <a:pt x="0" y="11"/>
                  </a:cubicBezTo>
                  <a:cubicBezTo>
                    <a:pt x="0" y="11"/>
                    <a:pt x="0" y="11"/>
                    <a:pt x="0" y="11"/>
                  </a:cubicBezTo>
                  <a:cubicBezTo>
                    <a:pt x="0" y="0"/>
                    <a:pt x="0" y="0"/>
                    <a:pt x="0"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1" name="ïṣḷíḍê"/>
            <p:cNvSpPr/>
            <p:nvPr/>
          </p:nvSpPr>
          <p:spPr bwMode="auto">
            <a:xfrm>
              <a:off x="8021638" y="2332038"/>
              <a:ext cx="3175" cy="1588"/>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1"/>
                    <a:pt x="2" y="1"/>
                    <a:pt x="2" y="1"/>
                  </a:cubicBezTo>
                  <a:cubicBezTo>
                    <a:pt x="2" y="0"/>
                    <a:pt x="1" y="0"/>
                    <a:pt x="0"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2" name="ïṡḷíḍé"/>
            <p:cNvSpPr/>
            <p:nvPr/>
          </p:nvSpPr>
          <p:spPr bwMode="auto">
            <a:xfrm>
              <a:off x="8272463" y="2468563"/>
              <a:ext cx="12700" cy="15875"/>
            </a:xfrm>
            <a:custGeom>
              <a:avLst/>
              <a:gdLst>
                <a:gd name="T0" fmla="*/ 6 w 6"/>
                <a:gd name="T1" fmla="*/ 0 h 8"/>
                <a:gd name="T2" fmla="*/ 0 w 6"/>
                <a:gd name="T3" fmla="*/ 8 h 8"/>
                <a:gd name="T4" fmla="*/ 5 w 6"/>
                <a:gd name="T5" fmla="*/ 2 h 8"/>
                <a:gd name="T6" fmla="*/ 6 w 6"/>
                <a:gd name="T7" fmla="*/ 0 h 8"/>
              </a:gdLst>
              <a:ahLst/>
              <a:cxnLst>
                <a:cxn ang="0">
                  <a:pos x="T0" y="T1"/>
                </a:cxn>
                <a:cxn ang="0">
                  <a:pos x="T2" y="T3"/>
                </a:cxn>
                <a:cxn ang="0">
                  <a:pos x="T4" y="T5"/>
                </a:cxn>
                <a:cxn ang="0">
                  <a:pos x="T6" y="T7"/>
                </a:cxn>
              </a:cxnLst>
              <a:rect l="0" t="0" r="r" b="b"/>
              <a:pathLst>
                <a:path w="6" h="8">
                  <a:moveTo>
                    <a:pt x="6" y="0"/>
                  </a:moveTo>
                  <a:cubicBezTo>
                    <a:pt x="4" y="3"/>
                    <a:pt x="2" y="5"/>
                    <a:pt x="0" y="8"/>
                  </a:cubicBezTo>
                  <a:cubicBezTo>
                    <a:pt x="2" y="6"/>
                    <a:pt x="4" y="4"/>
                    <a:pt x="5" y="2"/>
                  </a:cubicBezTo>
                  <a:cubicBezTo>
                    <a:pt x="6" y="0"/>
                    <a:pt x="6"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3" name="ïṣḷïdê"/>
            <p:cNvSpPr/>
            <p:nvPr/>
          </p:nvSpPr>
          <p:spPr bwMode="auto">
            <a:xfrm>
              <a:off x="8278813" y="3170238"/>
              <a:ext cx="15875" cy="68263"/>
            </a:xfrm>
            <a:custGeom>
              <a:avLst/>
              <a:gdLst>
                <a:gd name="T0" fmla="*/ 5 w 8"/>
                <a:gd name="T1" fmla="*/ 0 h 34"/>
                <a:gd name="T2" fmla="*/ 0 w 8"/>
                <a:gd name="T3" fmla="*/ 34 h 34"/>
                <a:gd name="T4" fmla="*/ 3 w 8"/>
                <a:gd name="T5" fmla="*/ 34 h 34"/>
                <a:gd name="T6" fmla="*/ 8 w 8"/>
                <a:gd name="T7" fmla="*/ 1 h 34"/>
                <a:gd name="T8" fmla="*/ 5 w 8"/>
                <a:gd name="T9" fmla="*/ 0 h 34"/>
              </a:gdLst>
              <a:ahLst/>
              <a:cxnLst>
                <a:cxn ang="0">
                  <a:pos x="T0" y="T1"/>
                </a:cxn>
                <a:cxn ang="0">
                  <a:pos x="T2" y="T3"/>
                </a:cxn>
                <a:cxn ang="0">
                  <a:pos x="T4" y="T5"/>
                </a:cxn>
                <a:cxn ang="0">
                  <a:pos x="T6" y="T7"/>
                </a:cxn>
                <a:cxn ang="0">
                  <a:pos x="T8" y="T9"/>
                </a:cxn>
              </a:cxnLst>
              <a:rect l="0" t="0" r="r" b="b"/>
              <a:pathLst>
                <a:path w="8" h="34">
                  <a:moveTo>
                    <a:pt x="5" y="0"/>
                  </a:moveTo>
                  <a:cubicBezTo>
                    <a:pt x="2" y="16"/>
                    <a:pt x="1" y="28"/>
                    <a:pt x="0" y="34"/>
                  </a:cubicBezTo>
                  <a:cubicBezTo>
                    <a:pt x="3" y="34"/>
                    <a:pt x="3" y="34"/>
                    <a:pt x="3" y="34"/>
                  </a:cubicBezTo>
                  <a:cubicBezTo>
                    <a:pt x="3" y="34"/>
                    <a:pt x="5" y="20"/>
                    <a:pt x="8" y="1"/>
                  </a:cubicBezTo>
                  <a:cubicBezTo>
                    <a:pt x="7" y="1"/>
                    <a:pt x="6" y="0"/>
                    <a:pt x="5" y="0"/>
                  </a:cubicBezTo>
                </a:path>
              </a:pathLst>
            </a:custGeom>
            <a:solidFill>
              <a:srgbClr val="423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4" name="îşḷïḋe"/>
            <p:cNvSpPr/>
            <p:nvPr/>
          </p:nvSpPr>
          <p:spPr bwMode="auto">
            <a:xfrm>
              <a:off x="8288338" y="2001838"/>
              <a:ext cx="287338" cy="1171575"/>
            </a:xfrm>
            <a:custGeom>
              <a:avLst/>
              <a:gdLst>
                <a:gd name="T0" fmla="*/ 129 w 145"/>
                <a:gd name="T1" fmla="*/ 53 h 592"/>
                <a:gd name="T2" fmla="*/ 108 w 145"/>
                <a:gd name="T3" fmla="*/ 99 h 592"/>
                <a:gd name="T4" fmla="*/ 55 w 145"/>
                <a:gd name="T5" fmla="*/ 327 h 592"/>
                <a:gd name="T6" fmla="*/ 20 w 145"/>
                <a:gd name="T7" fmla="*/ 500 h 592"/>
                <a:gd name="T8" fmla="*/ 0 w 145"/>
                <a:gd name="T9" fmla="*/ 591 h 592"/>
                <a:gd name="T10" fmla="*/ 3 w 145"/>
                <a:gd name="T11" fmla="*/ 592 h 592"/>
                <a:gd name="T12" fmla="*/ 24 w 145"/>
                <a:gd name="T13" fmla="*/ 496 h 592"/>
                <a:gd name="T14" fmla="*/ 59 w 145"/>
                <a:gd name="T15" fmla="*/ 324 h 592"/>
                <a:gd name="T16" fmla="*/ 112 w 145"/>
                <a:gd name="T17" fmla="*/ 96 h 592"/>
                <a:gd name="T18" fmla="*/ 129 w 145"/>
                <a:gd name="T19" fmla="*/ 53 h 592"/>
                <a:gd name="T20" fmla="*/ 145 w 145"/>
                <a:gd name="T21" fmla="*/ 0 h 592"/>
                <a:gd name="T22" fmla="*/ 145 w 145"/>
                <a:gd name="T23" fmla="*/ 1 h 592"/>
                <a:gd name="T24" fmla="*/ 145 w 145"/>
                <a:gd name="T25" fmla="*/ 1 h 592"/>
                <a:gd name="T26" fmla="*/ 145 w 145"/>
                <a:gd name="T2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592">
                  <a:moveTo>
                    <a:pt x="129" y="53"/>
                  </a:moveTo>
                  <a:cubicBezTo>
                    <a:pt x="108" y="99"/>
                    <a:pt x="108" y="99"/>
                    <a:pt x="108" y="99"/>
                  </a:cubicBezTo>
                  <a:cubicBezTo>
                    <a:pt x="84" y="128"/>
                    <a:pt x="57" y="298"/>
                    <a:pt x="55" y="327"/>
                  </a:cubicBezTo>
                  <a:cubicBezTo>
                    <a:pt x="53" y="356"/>
                    <a:pt x="31" y="478"/>
                    <a:pt x="20" y="500"/>
                  </a:cubicBezTo>
                  <a:cubicBezTo>
                    <a:pt x="13" y="513"/>
                    <a:pt x="5" y="558"/>
                    <a:pt x="0" y="591"/>
                  </a:cubicBezTo>
                  <a:cubicBezTo>
                    <a:pt x="1" y="591"/>
                    <a:pt x="2" y="592"/>
                    <a:pt x="3" y="592"/>
                  </a:cubicBezTo>
                  <a:cubicBezTo>
                    <a:pt x="8" y="559"/>
                    <a:pt x="17" y="510"/>
                    <a:pt x="24" y="496"/>
                  </a:cubicBezTo>
                  <a:cubicBezTo>
                    <a:pt x="35" y="474"/>
                    <a:pt x="57" y="353"/>
                    <a:pt x="59" y="324"/>
                  </a:cubicBezTo>
                  <a:cubicBezTo>
                    <a:pt x="61" y="294"/>
                    <a:pt x="88" y="125"/>
                    <a:pt x="112" y="96"/>
                  </a:cubicBezTo>
                  <a:cubicBezTo>
                    <a:pt x="129" y="53"/>
                    <a:pt x="129" y="53"/>
                    <a:pt x="129" y="53"/>
                  </a:cubicBezTo>
                  <a:moveTo>
                    <a:pt x="145" y="0"/>
                  </a:moveTo>
                  <a:cubicBezTo>
                    <a:pt x="145" y="1"/>
                    <a:pt x="145" y="1"/>
                    <a:pt x="145" y="1"/>
                  </a:cubicBezTo>
                  <a:cubicBezTo>
                    <a:pt x="145" y="1"/>
                    <a:pt x="145" y="1"/>
                    <a:pt x="145" y="1"/>
                  </a:cubicBezTo>
                  <a:cubicBezTo>
                    <a:pt x="145" y="1"/>
                    <a:pt x="145" y="0"/>
                    <a:pt x="1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5" name="iṩliḑê"/>
            <p:cNvSpPr/>
            <p:nvPr/>
          </p:nvSpPr>
          <p:spPr bwMode="auto">
            <a:xfrm>
              <a:off x="8039101" y="2484438"/>
              <a:ext cx="233363" cy="762000"/>
            </a:xfrm>
            <a:custGeom>
              <a:avLst/>
              <a:gdLst>
                <a:gd name="T0" fmla="*/ 94 w 118"/>
                <a:gd name="T1" fmla="*/ 381 h 385"/>
                <a:gd name="T2" fmla="*/ 93 w 118"/>
                <a:gd name="T3" fmla="*/ 381 h 385"/>
                <a:gd name="T4" fmla="*/ 93 w 118"/>
                <a:gd name="T5" fmla="*/ 385 h 385"/>
                <a:gd name="T6" fmla="*/ 115 w 118"/>
                <a:gd name="T7" fmla="*/ 385 h 385"/>
                <a:gd name="T8" fmla="*/ 115 w 118"/>
                <a:gd name="T9" fmla="*/ 383 h 385"/>
                <a:gd name="T10" fmla="*/ 94 w 118"/>
                <a:gd name="T11" fmla="*/ 383 h 385"/>
                <a:gd name="T12" fmla="*/ 94 w 118"/>
                <a:gd name="T13" fmla="*/ 381 h 385"/>
                <a:gd name="T14" fmla="*/ 118 w 118"/>
                <a:gd name="T15" fmla="*/ 0 h 385"/>
                <a:gd name="T16" fmla="*/ 4 w 118"/>
                <a:gd name="T17" fmla="*/ 33 h 385"/>
                <a:gd name="T18" fmla="*/ 4 w 118"/>
                <a:gd name="T19" fmla="*/ 33 h 385"/>
                <a:gd name="T20" fmla="*/ 1 w 118"/>
                <a:gd name="T21" fmla="*/ 33 h 385"/>
                <a:gd name="T22" fmla="*/ 1 w 118"/>
                <a:gd name="T23" fmla="*/ 33 h 385"/>
                <a:gd name="T24" fmla="*/ 0 w 118"/>
                <a:gd name="T25" fmla="*/ 33 h 385"/>
                <a:gd name="T26" fmla="*/ 1 w 118"/>
                <a:gd name="T27" fmla="*/ 37 h 385"/>
                <a:gd name="T28" fmla="*/ 118 w 118"/>
                <a:gd name="T2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385">
                  <a:moveTo>
                    <a:pt x="94" y="381"/>
                  </a:moveTo>
                  <a:cubicBezTo>
                    <a:pt x="93" y="381"/>
                    <a:pt x="93" y="381"/>
                    <a:pt x="93" y="381"/>
                  </a:cubicBezTo>
                  <a:cubicBezTo>
                    <a:pt x="93" y="385"/>
                    <a:pt x="93" y="385"/>
                    <a:pt x="93" y="385"/>
                  </a:cubicBezTo>
                  <a:cubicBezTo>
                    <a:pt x="115" y="385"/>
                    <a:pt x="115" y="385"/>
                    <a:pt x="115" y="385"/>
                  </a:cubicBezTo>
                  <a:cubicBezTo>
                    <a:pt x="115" y="384"/>
                    <a:pt x="115" y="384"/>
                    <a:pt x="115" y="383"/>
                  </a:cubicBezTo>
                  <a:cubicBezTo>
                    <a:pt x="94" y="383"/>
                    <a:pt x="94" y="383"/>
                    <a:pt x="94" y="383"/>
                  </a:cubicBezTo>
                  <a:cubicBezTo>
                    <a:pt x="94" y="381"/>
                    <a:pt x="94" y="381"/>
                    <a:pt x="94" y="381"/>
                  </a:cubicBezTo>
                  <a:moveTo>
                    <a:pt x="118" y="0"/>
                  </a:moveTo>
                  <a:cubicBezTo>
                    <a:pt x="87" y="29"/>
                    <a:pt x="4" y="33"/>
                    <a:pt x="4" y="33"/>
                  </a:cubicBezTo>
                  <a:cubicBezTo>
                    <a:pt x="4" y="33"/>
                    <a:pt x="4" y="33"/>
                    <a:pt x="4" y="33"/>
                  </a:cubicBezTo>
                  <a:cubicBezTo>
                    <a:pt x="2" y="33"/>
                    <a:pt x="1" y="33"/>
                    <a:pt x="1" y="33"/>
                  </a:cubicBezTo>
                  <a:cubicBezTo>
                    <a:pt x="1" y="33"/>
                    <a:pt x="1" y="33"/>
                    <a:pt x="1" y="33"/>
                  </a:cubicBezTo>
                  <a:cubicBezTo>
                    <a:pt x="0" y="33"/>
                    <a:pt x="0" y="33"/>
                    <a:pt x="0" y="33"/>
                  </a:cubicBezTo>
                  <a:cubicBezTo>
                    <a:pt x="1" y="37"/>
                    <a:pt x="1" y="37"/>
                    <a:pt x="1" y="37"/>
                  </a:cubicBezTo>
                  <a:cubicBezTo>
                    <a:pt x="1" y="37"/>
                    <a:pt x="90" y="32"/>
                    <a:pt x="11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6" name="iślíḍè"/>
            <p:cNvSpPr/>
            <p:nvPr/>
          </p:nvSpPr>
          <p:spPr bwMode="auto">
            <a:xfrm>
              <a:off x="8224838" y="3238501"/>
              <a:ext cx="42863" cy="3175"/>
            </a:xfrm>
            <a:custGeom>
              <a:avLst/>
              <a:gdLst>
                <a:gd name="T0" fmla="*/ 21 w 21"/>
                <a:gd name="T1" fmla="*/ 0 h 2"/>
                <a:gd name="T2" fmla="*/ 2 w 21"/>
                <a:gd name="T3" fmla="*/ 0 h 2"/>
                <a:gd name="T4" fmla="*/ 0 w 21"/>
                <a:gd name="T5" fmla="*/ 0 h 2"/>
                <a:gd name="T6" fmla="*/ 0 w 21"/>
                <a:gd name="T7" fmla="*/ 2 h 2"/>
                <a:gd name="T8" fmla="*/ 21 w 21"/>
                <a:gd name="T9" fmla="*/ 2 h 2"/>
                <a:gd name="T10" fmla="*/ 21 w 21"/>
                <a:gd name="T11" fmla="*/ 0 h 2"/>
              </a:gdLst>
              <a:ahLst/>
              <a:cxnLst>
                <a:cxn ang="0">
                  <a:pos x="T0" y="T1"/>
                </a:cxn>
                <a:cxn ang="0">
                  <a:pos x="T2" y="T3"/>
                </a:cxn>
                <a:cxn ang="0">
                  <a:pos x="T4" y="T5"/>
                </a:cxn>
                <a:cxn ang="0">
                  <a:pos x="T6" y="T7"/>
                </a:cxn>
                <a:cxn ang="0">
                  <a:pos x="T8" y="T9"/>
                </a:cxn>
                <a:cxn ang="0">
                  <a:pos x="T10" y="T11"/>
                </a:cxn>
              </a:cxnLst>
              <a:rect l="0" t="0" r="r" b="b"/>
              <a:pathLst>
                <a:path w="21" h="2">
                  <a:moveTo>
                    <a:pt x="21" y="0"/>
                  </a:moveTo>
                  <a:cubicBezTo>
                    <a:pt x="2" y="0"/>
                    <a:pt x="2" y="0"/>
                    <a:pt x="2" y="0"/>
                  </a:cubicBezTo>
                  <a:cubicBezTo>
                    <a:pt x="0" y="0"/>
                    <a:pt x="0" y="0"/>
                    <a:pt x="0" y="0"/>
                  </a:cubicBezTo>
                  <a:cubicBezTo>
                    <a:pt x="0" y="2"/>
                    <a:pt x="0" y="2"/>
                    <a:pt x="0" y="2"/>
                  </a:cubicBezTo>
                  <a:cubicBezTo>
                    <a:pt x="21" y="2"/>
                    <a:pt x="21" y="2"/>
                    <a:pt x="21" y="2"/>
                  </a:cubicBezTo>
                  <a:cubicBezTo>
                    <a:pt x="21" y="2"/>
                    <a:pt x="21" y="1"/>
                    <a:pt x="21"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7" name="iṧļîḓê"/>
            <p:cNvSpPr/>
            <p:nvPr/>
          </p:nvSpPr>
          <p:spPr bwMode="auto">
            <a:xfrm>
              <a:off x="8267701" y="3238501"/>
              <a:ext cx="11113" cy="7938"/>
            </a:xfrm>
            <a:custGeom>
              <a:avLst/>
              <a:gdLst>
                <a:gd name="T0" fmla="*/ 6 w 6"/>
                <a:gd name="T1" fmla="*/ 0 h 4"/>
                <a:gd name="T2" fmla="*/ 0 w 6"/>
                <a:gd name="T3" fmla="*/ 0 h 4"/>
                <a:gd name="T4" fmla="*/ 0 w 6"/>
                <a:gd name="T5" fmla="*/ 4 h 4"/>
                <a:gd name="T6" fmla="*/ 5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cubicBezTo>
                    <a:pt x="0" y="0"/>
                    <a:pt x="0" y="0"/>
                    <a:pt x="0" y="0"/>
                  </a:cubicBezTo>
                  <a:cubicBezTo>
                    <a:pt x="0" y="1"/>
                    <a:pt x="0" y="3"/>
                    <a:pt x="0" y="4"/>
                  </a:cubicBezTo>
                  <a:cubicBezTo>
                    <a:pt x="5" y="4"/>
                    <a:pt x="5" y="4"/>
                    <a:pt x="5" y="4"/>
                  </a:cubicBezTo>
                  <a:cubicBezTo>
                    <a:pt x="5" y="4"/>
                    <a:pt x="5" y="3"/>
                    <a:pt x="6" y="0"/>
                  </a:cubicBezTo>
                </a:path>
              </a:pathLst>
            </a:custGeom>
            <a:solidFill>
              <a:srgbClr val="423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8" name="íṡlîďe"/>
            <p:cNvSpPr/>
            <p:nvPr/>
          </p:nvSpPr>
          <p:spPr bwMode="auto">
            <a:xfrm>
              <a:off x="8543926" y="2020888"/>
              <a:ext cx="38100" cy="85725"/>
            </a:xfrm>
            <a:custGeom>
              <a:avLst/>
              <a:gdLst>
                <a:gd name="T0" fmla="*/ 24 w 24"/>
                <a:gd name="T1" fmla="*/ 0 h 54"/>
                <a:gd name="T2" fmla="*/ 17 w 24"/>
                <a:gd name="T3" fmla="*/ 16 h 54"/>
                <a:gd name="T4" fmla="*/ 0 w 24"/>
                <a:gd name="T5" fmla="*/ 54 h 54"/>
                <a:gd name="T6" fmla="*/ 24 w 24"/>
                <a:gd name="T7" fmla="*/ 4 h 54"/>
                <a:gd name="T8" fmla="*/ 24 w 24"/>
                <a:gd name="T9" fmla="*/ 0 h 54"/>
              </a:gdLst>
              <a:ahLst/>
              <a:cxnLst>
                <a:cxn ang="0">
                  <a:pos x="T0" y="T1"/>
                </a:cxn>
                <a:cxn ang="0">
                  <a:pos x="T2" y="T3"/>
                </a:cxn>
                <a:cxn ang="0">
                  <a:pos x="T4" y="T5"/>
                </a:cxn>
                <a:cxn ang="0">
                  <a:pos x="T6" y="T7"/>
                </a:cxn>
                <a:cxn ang="0">
                  <a:pos x="T8" y="T9"/>
                </a:cxn>
              </a:cxnLst>
              <a:rect l="0" t="0" r="r" b="b"/>
              <a:pathLst>
                <a:path w="24" h="54">
                  <a:moveTo>
                    <a:pt x="24" y="0"/>
                  </a:moveTo>
                  <a:lnTo>
                    <a:pt x="17" y="16"/>
                  </a:lnTo>
                  <a:lnTo>
                    <a:pt x="0" y="54"/>
                  </a:lnTo>
                  <a:lnTo>
                    <a:pt x="24" y="4"/>
                  </a:lnTo>
                  <a:lnTo>
                    <a:pt x="24"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9" name="íṥľîḓè"/>
            <p:cNvSpPr/>
            <p:nvPr/>
          </p:nvSpPr>
          <p:spPr bwMode="auto">
            <a:xfrm>
              <a:off x="8543926" y="2020888"/>
              <a:ext cx="38100" cy="85725"/>
            </a:xfrm>
            <a:custGeom>
              <a:avLst/>
              <a:gdLst>
                <a:gd name="T0" fmla="*/ 24 w 24"/>
                <a:gd name="T1" fmla="*/ 0 h 54"/>
                <a:gd name="T2" fmla="*/ 17 w 24"/>
                <a:gd name="T3" fmla="*/ 16 h 54"/>
                <a:gd name="T4" fmla="*/ 0 w 24"/>
                <a:gd name="T5" fmla="*/ 54 h 54"/>
                <a:gd name="T6" fmla="*/ 24 w 24"/>
                <a:gd name="T7" fmla="*/ 4 h 54"/>
                <a:gd name="T8" fmla="*/ 24 w 24"/>
                <a:gd name="T9" fmla="*/ 0 h 54"/>
              </a:gdLst>
              <a:ahLst/>
              <a:cxnLst>
                <a:cxn ang="0">
                  <a:pos x="T0" y="T1"/>
                </a:cxn>
                <a:cxn ang="0">
                  <a:pos x="T2" y="T3"/>
                </a:cxn>
                <a:cxn ang="0">
                  <a:pos x="T4" y="T5"/>
                </a:cxn>
                <a:cxn ang="0">
                  <a:pos x="T6" y="T7"/>
                </a:cxn>
                <a:cxn ang="0">
                  <a:pos x="T8" y="T9"/>
                </a:cxn>
              </a:cxnLst>
              <a:rect l="0" t="0" r="r" b="b"/>
              <a:pathLst>
                <a:path w="24" h="54">
                  <a:moveTo>
                    <a:pt x="24" y="0"/>
                  </a:moveTo>
                  <a:lnTo>
                    <a:pt x="17" y="16"/>
                  </a:lnTo>
                  <a:lnTo>
                    <a:pt x="0" y="54"/>
                  </a:lnTo>
                  <a:lnTo>
                    <a:pt x="24" y="4"/>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0" name="ïSľîdê"/>
            <p:cNvSpPr/>
            <p:nvPr/>
          </p:nvSpPr>
          <p:spPr bwMode="auto">
            <a:xfrm>
              <a:off x="8047038" y="2459038"/>
              <a:ext cx="238125" cy="90488"/>
            </a:xfrm>
            <a:custGeom>
              <a:avLst/>
              <a:gdLst>
                <a:gd name="T0" fmla="*/ 120 w 120"/>
                <a:gd name="T1" fmla="*/ 0 h 46"/>
                <a:gd name="T2" fmla="*/ 0 w 120"/>
                <a:gd name="T3" fmla="*/ 46 h 46"/>
                <a:gd name="T4" fmla="*/ 0 w 120"/>
                <a:gd name="T5" fmla="*/ 46 h 46"/>
                <a:gd name="T6" fmla="*/ 114 w 120"/>
                <a:gd name="T7" fmla="*/ 13 h 46"/>
                <a:gd name="T8" fmla="*/ 120 w 120"/>
                <a:gd name="T9" fmla="*/ 5 h 46"/>
                <a:gd name="T10" fmla="*/ 120 w 120"/>
                <a:gd name="T11" fmla="*/ 0 h 46"/>
              </a:gdLst>
              <a:ahLst/>
              <a:cxnLst>
                <a:cxn ang="0">
                  <a:pos x="T0" y="T1"/>
                </a:cxn>
                <a:cxn ang="0">
                  <a:pos x="T2" y="T3"/>
                </a:cxn>
                <a:cxn ang="0">
                  <a:pos x="T4" y="T5"/>
                </a:cxn>
                <a:cxn ang="0">
                  <a:pos x="T6" y="T7"/>
                </a:cxn>
                <a:cxn ang="0">
                  <a:pos x="T8" y="T9"/>
                </a:cxn>
                <a:cxn ang="0">
                  <a:pos x="T10" y="T11"/>
                </a:cxn>
              </a:cxnLst>
              <a:rect l="0" t="0" r="r" b="b"/>
              <a:pathLst>
                <a:path w="120" h="46">
                  <a:moveTo>
                    <a:pt x="120" y="0"/>
                  </a:moveTo>
                  <a:cubicBezTo>
                    <a:pt x="104" y="36"/>
                    <a:pt x="19" y="45"/>
                    <a:pt x="0" y="46"/>
                  </a:cubicBezTo>
                  <a:cubicBezTo>
                    <a:pt x="0" y="46"/>
                    <a:pt x="0" y="46"/>
                    <a:pt x="0" y="46"/>
                  </a:cubicBezTo>
                  <a:cubicBezTo>
                    <a:pt x="0" y="46"/>
                    <a:pt x="83" y="42"/>
                    <a:pt x="114" y="13"/>
                  </a:cubicBezTo>
                  <a:cubicBezTo>
                    <a:pt x="116" y="10"/>
                    <a:pt x="118" y="8"/>
                    <a:pt x="120" y="5"/>
                  </a:cubicBezTo>
                  <a:cubicBezTo>
                    <a:pt x="120" y="0"/>
                    <a:pt x="120" y="0"/>
                    <a:pt x="12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1" name="îṧḷïḋe"/>
            <p:cNvSpPr/>
            <p:nvPr/>
          </p:nvSpPr>
          <p:spPr bwMode="auto">
            <a:xfrm>
              <a:off x="8267701" y="3170238"/>
              <a:ext cx="20638" cy="68263"/>
            </a:xfrm>
            <a:custGeom>
              <a:avLst/>
              <a:gdLst>
                <a:gd name="T0" fmla="*/ 10 w 11"/>
                <a:gd name="T1" fmla="*/ 0 h 34"/>
                <a:gd name="T2" fmla="*/ 5 w 11"/>
                <a:gd name="T3" fmla="*/ 34 h 34"/>
                <a:gd name="T4" fmla="*/ 0 w 11"/>
                <a:gd name="T5" fmla="*/ 34 h 34"/>
                <a:gd name="T6" fmla="*/ 0 w 11"/>
                <a:gd name="T7" fmla="*/ 34 h 34"/>
                <a:gd name="T8" fmla="*/ 6 w 11"/>
                <a:gd name="T9" fmla="*/ 34 h 34"/>
                <a:gd name="T10" fmla="*/ 11 w 11"/>
                <a:gd name="T11" fmla="*/ 0 h 34"/>
                <a:gd name="T12" fmla="*/ 10 w 11"/>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1" h="34">
                  <a:moveTo>
                    <a:pt x="10" y="0"/>
                  </a:moveTo>
                  <a:cubicBezTo>
                    <a:pt x="7" y="20"/>
                    <a:pt x="5" y="34"/>
                    <a:pt x="5" y="34"/>
                  </a:cubicBezTo>
                  <a:cubicBezTo>
                    <a:pt x="0" y="34"/>
                    <a:pt x="0" y="34"/>
                    <a:pt x="0" y="34"/>
                  </a:cubicBezTo>
                  <a:cubicBezTo>
                    <a:pt x="0" y="34"/>
                    <a:pt x="0" y="34"/>
                    <a:pt x="0" y="34"/>
                  </a:cubicBezTo>
                  <a:cubicBezTo>
                    <a:pt x="6" y="34"/>
                    <a:pt x="6" y="34"/>
                    <a:pt x="6" y="34"/>
                  </a:cubicBezTo>
                  <a:cubicBezTo>
                    <a:pt x="7" y="28"/>
                    <a:pt x="8" y="16"/>
                    <a:pt x="11" y="0"/>
                  </a:cubicBezTo>
                  <a:cubicBezTo>
                    <a:pt x="11" y="0"/>
                    <a:pt x="11" y="0"/>
                    <a:pt x="10" y="0"/>
                  </a:cubicBezTo>
                </a:path>
              </a:pathLst>
            </a:custGeom>
            <a:solidFill>
              <a:srgbClr val="3B38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2" name="íṥlîḓè"/>
            <p:cNvSpPr/>
            <p:nvPr/>
          </p:nvSpPr>
          <p:spPr bwMode="auto">
            <a:xfrm>
              <a:off x="8286751" y="2046288"/>
              <a:ext cx="284163" cy="1123950"/>
            </a:xfrm>
            <a:custGeom>
              <a:avLst/>
              <a:gdLst>
                <a:gd name="T0" fmla="*/ 143 w 143"/>
                <a:gd name="T1" fmla="*/ 0 h 568"/>
                <a:gd name="T2" fmla="*/ 109 w 143"/>
                <a:gd name="T3" fmla="*/ 73 h 568"/>
                <a:gd name="T4" fmla="*/ 56 w 143"/>
                <a:gd name="T5" fmla="*/ 301 h 568"/>
                <a:gd name="T6" fmla="*/ 21 w 143"/>
                <a:gd name="T7" fmla="*/ 473 h 568"/>
                <a:gd name="T8" fmla="*/ 0 w 143"/>
                <a:gd name="T9" fmla="*/ 568 h 568"/>
                <a:gd name="T10" fmla="*/ 1 w 143"/>
                <a:gd name="T11" fmla="*/ 568 h 568"/>
                <a:gd name="T12" fmla="*/ 21 w 143"/>
                <a:gd name="T13" fmla="*/ 477 h 568"/>
                <a:gd name="T14" fmla="*/ 56 w 143"/>
                <a:gd name="T15" fmla="*/ 304 h 568"/>
                <a:gd name="T16" fmla="*/ 109 w 143"/>
                <a:gd name="T17" fmla="*/ 76 h 568"/>
                <a:gd name="T18" fmla="*/ 130 w 143"/>
                <a:gd name="T19" fmla="*/ 30 h 568"/>
                <a:gd name="T20" fmla="*/ 143 w 143"/>
                <a:gd name="T2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568">
                  <a:moveTo>
                    <a:pt x="143" y="0"/>
                  </a:moveTo>
                  <a:cubicBezTo>
                    <a:pt x="109" y="73"/>
                    <a:pt x="109" y="73"/>
                    <a:pt x="109" y="73"/>
                  </a:cubicBezTo>
                  <a:cubicBezTo>
                    <a:pt x="85" y="102"/>
                    <a:pt x="58" y="271"/>
                    <a:pt x="56" y="301"/>
                  </a:cubicBezTo>
                  <a:cubicBezTo>
                    <a:pt x="54" y="330"/>
                    <a:pt x="32" y="451"/>
                    <a:pt x="21" y="473"/>
                  </a:cubicBezTo>
                  <a:cubicBezTo>
                    <a:pt x="14" y="487"/>
                    <a:pt x="6" y="535"/>
                    <a:pt x="0" y="568"/>
                  </a:cubicBezTo>
                  <a:cubicBezTo>
                    <a:pt x="1" y="568"/>
                    <a:pt x="1" y="568"/>
                    <a:pt x="1" y="568"/>
                  </a:cubicBezTo>
                  <a:cubicBezTo>
                    <a:pt x="6" y="535"/>
                    <a:pt x="14" y="490"/>
                    <a:pt x="21" y="477"/>
                  </a:cubicBezTo>
                  <a:cubicBezTo>
                    <a:pt x="32" y="455"/>
                    <a:pt x="54" y="333"/>
                    <a:pt x="56" y="304"/>
                  </a:cubicBezTo>
                  <a:cubicBezTo>
                    <a:pt x="58" y="275"/>
                    <a:pt x="85" y="105"/>
                    <a:pt x="109" y="76"/>
                  </a:cubicBezTo>
                  <a:cubicBezTo>
                    <a:pt x="130" y="30"/>
                    <a:pt x="130" y="30"/>
                    <a:pt x="130" y="30"/>
                  </a:cubicBezTo>
                  <a:cubicBezTo>
                    <a:pt x="143" y="0"/>
                    <a:pt x="143" y="0"/>
                    <a:pt x="143"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3" name="íslïḍê"/>
            <p:cNvSpPr/>
            <p:nvPr/>
          </p:nvSpPr>
          <p:spPr bwMode="auto">
            <a:xfrm>
              <a:off x="8015288" y="1998663"/>
              <a:ext cx="566738" cy="1239838"/>
            </a:xfrm>
            <a:custGeom>
              <a:avLst/>
              <a:gdLst>
                <a:gd name="T0" fmla="*/ 286 w 286"/>
                <a:gd name="T1" fmla="*/ 0 h 626"/>
                <a:gd name="T2" fmla="*/ 229 w 286"/>
                <a:gd name="T3" fmla="*/ 23 h 626"/>
                <a:gd name="T4" fmla="*/ 177 w 286"/>
                <a:gd name="T5" fmla="*/ 39 h 626"/>
                <a:gd name="T6" fmla="*/ 130 w 286"/>
                <a:gd name="T7" fmla="*/ 83 h 626"/>
                <a:gd name="T8" fmla="*/ 0 w 286"/>
                <a:gd name="T9" fmla="*/ 168 h 626"/>
                <a:gd name="T10" fmla="*/ 13 w 286"/>
                <a:gd name="T11" fmla="*/ 278 h 626"/>
                <a:gd name="T12" fmla="*/ 136 w 286"/>
                <a:gd name="T13" fmla="*/ 232 h 626"/>
                <a:gd name="T14" fmla="*/ 105 w 286"/>
                <a:gd name="T15" fmla="*/ 626 h 626"/>
                <a:gd name="T16" fmla="*/ 132 w 286"/>
                <a:gd name="T17" fmla="*/ 626 h 626"/>
                <a:gd name="T18" fmla="*/ 158 w 286"/>
                <a:gd name="T19" fmla="*/ 497 h 626"/>
                <a:gd name="T20" fmla="*/ 193 w 286"/>
                <a:gd name="T21" fmla="*/ 325 h 626"/>
                <a:gd name="T22" fmla="*/ 246 w 286"/>
                <a:gd name="T23" fmla="*/ 97 h 626"/>
                <a:gd name="T24" fmla="*/ 286 w 286"/>
                <a:gd name="T25" fmla="*/ 11 h 626"/>
                <a:gd name="T26" fmla="*/ 286 w 286"/>
                <a:gd name="T27"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626">
                  <a:moveTo>
                    <a:pt x="286" y="0"/>
                  </a:moveTo>
                  <a:cubicBezTo>
                    <a:pt x="269" y="12"/>
                    <a:pt x="250" y="21"/>
                    <a:pt x="229" y="23"/>
                  </a:cubicBezTo>
                  <a:cubicBezTo>
                    <a:pt x="211" y="24"/>
                    <a:pt x="193" y="30"/>
                    <a:pt x="177" y="39"/>
                  </a:cubicBezTo>
                  <a:cubicBezTo>
                    <a:pt x="158" y="49"/>
                    <a:pt x="137" y="65"/>
                    <a:pt x="130" y="83"/>
                  </a:cubicBezTo>
                  <a:cubicBezTo>
                    <a:pt x="118" y="120"/>
                    <a:pt x="37" y="181"/>
                    <a:pt x="0" y="168"/>
                  </a:cubicBezTo>
                  <a:cubicBezTo>
                    <a:pt x="13" y="278"/>
                    <a:pt x="13" y="278"/>
                    <a:pt x="13" y="278"/>
                  </a:cubicBezTo>
                  <a:cubicBezTo>
                    <a:pt x="13" y="278"/>
                    <a:pt x="118" y="273"/>
                    <a:pt x="136" y="232"/>
                  </a:cubicBezTo>
                  <a:cubicBezTo>
                    <a:pt x="105" y="626"/>
                    <a:pt x="105" y="626"/>
                    <a:pt x="105" y="626"/>
                  </a:cubicBezTo>
                  <a:cubicBezTo>
                    <a:pt x="132" y="626"/>
                    <a:pt x="132" y="626"/>
                    <a:pt x="132" y="626"/>
                  </a:cubicBezTo>
                  <a:cubicBezTo>
                    <a:pt x="132" y="626"/>
                    <a:pt x="147" y="520"/>
                    <a:pt x="158" y="497"/>
                  </a:cubicBezTo>
                  <a:cubicBezTo>
                    <a:pt x="169" y="475"/>
                    <a:pt x="191" y="354"/>
                    <a:pt x="193" y="325"/>
                  </a:cubicBezTo>
                  <a:cubicBezTo>
                    <a:pt x="195" y="295"/>
                    <a:pt x="222" y="126"/>
                    <a:pt x="246" y="97"/>
                  </a:cubicBezTo>
                  <a:cubicBezTo>
                    <a:pt x="286" y="11"/>
                    <a:pt x="286" y="11"/>
                    <a:pt x="286" y="11"/>
                  </a:cubicBezTo>
                  <a:cubicBezTo>
                    <a:pt x="286" y="0"/>
                    <a:pt x="286" y="0"/>
                    <a:pt x="286" y="0"/>
                  </a:cubicBezTo>
                </a:path>
              </a:pathLst>
            </a:custGeom>
            <a:solidFill>
              <a:srgbClr val="FD6F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4" name="iṣļíḑe"/>
            <p:cNvSpPr/>
            <p:nvPr/>
          </p:nvSpPr>
          <p:spPr bwMode="auto">
            <a:xfrm>
              <a:off x="8575676" y="1958976"/>
              <a:ext cx="3175" cy="12700"/>
            </a:xfrm>
            <a:custGeom>
              <a:avLst/>
              <a:gdLst>
                <a:gd name="T0" fmla="*/ 0 w 1"/>
                <a:gd name="T1" fmla="*/ 0 h 6"/>
                <a:gd name="T2" fmla="*/ 1 w 1"/>
                <a:gd name="T3" fmla="*/ 5 h 6"/>
                <a:gd name="T4" fmla="*/ 1 w 1"/>
                <a:gd name="T5" fmla="*/ 6 h 6"/>
                <a:gd name="T6" fmla="*/ 1 w 1"/>
                <a:gd name="T7" fmla="*/ 0 h 6"/>
                <a:gd name="T8" fmla="*/ 0 w 1"/>
                <a:gd name="T9" fmla="*/ 0 h 6"/>
              </a:gdLst>
              <a:ahLst/>
              <a:cxnLst>
                <a:cxn ang="0">
                  <a:pos x="T0" y="T1"/>
                </a:cxn>
                <a:cxn ang="0">
                  <a:pos x="T2" y="T3"/>
                </a:cxn>
                <a:cxn ang="0">
                  <a:pos x="T4" y="T5"/>
                </a:cxn>
                <a:cxn ang="0">
                  <a:pos x="T6" y="T7"/>
                </a:cxn>
                <a:cxn ang="0">
                  <a:pos x="T8" y="T9"/>
                </a:cxn>
              </a:cxnLst>
              <a:rect l="0" t="0" r="r" b="b"/>
              <a:pathLst>
                <a:path w="1" h="6">
                  <a:moveTo>
                    <a:pt x="0" y="0"/>
                  </a:moveTo>
                  <a:cubicBezTo>
                    <a:pt x="0" y="2"/>
                    <a:pt x="1" y="4"/>
                    <a:pt x="1" y="5"/>
                  </a:cubicBezTo>
                  <a:cubicBezTo>
                    <a:pt x="1" y="5"/>
                    <a:pt x="1" y="6"/>
                    <a:pt x="1" y="6"/>
                  </a:cubicBezTo>
                  <a:cubicBezTo>
                    <a:pt x="1" y="4"/>
                    <a:pt x="1" y="2"/>
                    <a:pt x="1" y="0"/>
                  </a:cubicBezTo>
                  <a:cubicBezTo>
                    <a:pt x="1"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5" name="îṡļïḍè"/>
            <p:cNvSpPr/>
            <p:nvPr/>
          </p:nvSpPr>
          <p:spPr bwMode="auto">
            <a:xfrm>
              <a:off x="8578851" y="1939926"/>
              <a:ext cx="120650" cy="33338"/>
            </a:xfrm>
            <a:custGeom>
              <a:avLst/>
              <a:gdLst>
                <a:gd name="T0" fmla="*/ 61 w 61"/>
                <a:gd name="T1" fmla="*/ 0 h 17"/>
                <a:gd name="T2" fmla="*/ 16 w 61"/>
                <a:gd name="T3" fmla="*/ 11 h 17"/>
                <a:gd name="T4" fmla="*/ 0 w 61"/>
                <a:gd name="T5" fmla="*/ 10 h 17"/>
                <a:gd name="T6" fmla="*/ 0 w 61"/>
                <a:gd name="T7" fmla="*/ 16 h 17"/>
                <a:gd name="T8" fmla="*/ 16 w 61"/>
                <a:gd name="T9" fmla="*/ 17 h 17"/>
                <a:gd name="T10" fmla="*/ 16 w 61"/>
                <a:gd name="T11" fmla="*/ 17 h 17"/>
                <a:gd name="T12" fmla="*/ 61 w 6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1" h="17">
                  <a:moveTo>
                    <a:pt x="61" y="0"/>
                  </a:moveTo>
                  <a:cubicBezTo>
                    <a:pt x="48" y="7"/>
                    <a:pt x="32" y="11"/>
                    <a:pt x="16" y="11"/>
                  </a:cubicBezTo>
                  <a:cubicBezTo>
                    <a:pt x="10" y="11"/>
                    <a:pt x="5" y="11"/>
                    <a:pt x="0" y="10"/>
                  </a:cubicBezTo>
                  <a:cubicBezTo>
                    <a:pt x="0" y="12"/>
                    <a:pt x="0" y="14"/>
                    <a:pt x="0" y="16"/>
                  </a:cubicBezTo>
                  <a:cubicBezTo>
                    <a:pt x="6" y="16"/>
                    <a:pt x="11" y="17"/>
                    <a:pt x="16" y="17"/>
                  </a:cubicBezTo>
                  <a:cubicBezTo>
                    <a:pt x="16" y="17"/>
                    <a:pt x="16" y="17"/>
                    <a:pt x="16" y="17"/>
                  </a:cubicBezTo>
                  <a:cubicBezTo>
                    <a:pt x="33" y="17"/>
                    <a:pt x="48" y="10"/>
                    <a:pt x="61"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6" name="ïṩḷîḓê"/>
            <p:cNvSpPr/>
            <p:nvPr/>
          </p:nvSpPr>
          <p:spPr bwMode="auto">
            <a:xfrm>
              <a:off x="8412163" y="1570038"/>
              <a:ext cx="393700" cy="392113"/>
            </a:xfrm>
            <a:prstGeom prst="ellipse">
              <a:avLst/>
            </a:prstGeom>
            <a:solidFill>
              <a:srgbClr val="FEC3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7" name="iŝ1iḋè"/>
            <p:cNvSpPr/>
            <p:nvPr/>
          </p:nvSpPr>
          <p:spPr bwMode="auto">
            <a:xfrm>
              <a:off x="8394701" y="1512888"/>
              <a:ext cx="463550" cy="406400"/>
            </a:xfrm>
            <a:custGeom>
              <a:avLst/>
              <a:gdLst>
                <a:gd name="T0" fmla="*/ 234 w 234"/>
                <a:gd name="T1" fmla="*/ 172 h 206"/>
                <a:gd name="T2" fmla="*/ 222 w 234"/>
                <a:gd name="T3" fmla="*/ 187 h 206"/>
                <a:gd name="T4" fmla="*/ 210 w 234"/>
                <a:gd name="T5" fmla="*/ 197 h 206"/>
                <a:gd name="T6" fmla="*/ 212 w 234"/>
                <a:gd name="T7" fmla="*/ 206 h 206"/>
                <a:gd name="T8" fmla="*/ 234 w 234"/>
                <a:gd name="T9" fmla="*/ 172 h 206"/>
                <a:gd name="T10" fmla="*/ 3 w 234"/>
                <a:gd name="T11" fmla="*/ 0 h 206"/>
                <a:gd name="T12" fmla="*/ 0 w 234"/>
                <a:gd name="T13" fmla="*/ 30 h 206"/>
                <a:gd name="T14" fmla="*/ 19 w 234"/>
                <a:gd name="T15" fmla="*/ 72 h 206"/>
                <a:gd name="T16" fmla="*/ 28 w 234"/>
                <a:gd name="T17" fmla="*/ 53 h 206"/>
                <a:gd name="T18" fmla="*/ 26 w 234"/>
                <a:gd name="T19" fmla="*/ 53 h 206"/>
                <a:gd name="T20" fmla="*/ 3 w 234"/>
                <a:gd name="T21" fmla="*/ 9 h 206"/>
                <a:gd name="T22" fmla="*/ 3 w 234"/>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06">
                  <a:moveTo>
                    <a:pt x="234" y="172"/>
                  </a:moveTo>
                  <a:cubicBezTo>
                    <a:pt x="231" y="178"/>
                    <a:pt x="227" y="182"/>
                    <a:pt x="222" y="187"/>
                  </a:cubicBezTo>
                  <a:cubicBezTo>
                    <a:pt x="218" y="191"/>
                    <a:pt x="214" y="194"/>
                    <a:pt x="210" y="197"/>
                  </a:cubicBezTo>
                  <a:cubicBezTo>
                    <a:pt x="211" y="200"/>
                    <a:pt x="212" y="203"/>
                    <a:pt x="212" y="206"/>
                  </a:cubicBezTo>
                  <a:cubicBezTo>
                    <a:pt x="222" y="196"/>
                    <a:pt x="230" y="185"/>
                    <a:pt x="234" y="172"/>
                  </a:cubicBezTo>
                  <a:moveTo>
                    <a:pt x="3" y="0"/>
                  </a:moveTo>
                  <a:cubicBezTo>
                    <a:pt x="1" y="10"/>
                    <a:pt x="0" y="20"/>
                    <a:pt x="0" y="30"/>
                  </a:cubicBezTo>
                  <a:cubicBezTo>
                    <a:pt x="0" y="44"/>
                    <a:pt x="6" y="65"/>
                    <a:pt x="19" y="72"/>
                  </a:cubicBezTo>
                  <a:cubicBezTo>
                    <a:pt x="21" y="66"/>
                    <a:pt x="24" y="59"/>
                    <a:pt x="28" y="53"/>
                  </a:cubicBezTo>
                  <a:cubicBezTo>
                    <a:pt x="27" y="53"/>
                    <a:pt x="27" y="53"/>
                    <a:pt x="26" y="53"/>
                  </a:cubicBezTo>
                  <a:cubicBezTo>
                    <a:pt x="10" y="47"/>
                    <a:pt x="3" y="24"/>
                    <a:pt x="3" y="9"/>
                  </a:cubicBezTo>
                  <a:cubicBezTo>
                    <a:pt x="3" y="6"/>
                    <a:pt x="3" y="3"/>
                    <a:pt x="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8" name="ïšḷiḍé"/>
            <p:cNvSpPr/>
            <p:nvPr/>
          </p:nvSpPr>
          <p:spPr bwMode="auto">
            <a:xfrm>
              <a:off x="8399463" y="1412876"/>
              <a:ext cx="471488" cy="522288"/>
            </a:xfrm>
            <a:custGeom>
              <a:avLst/>
              <a:gdLst>
                <a:gd name="T0" fmla="*/ 80 w 238"/>
                <a:gd name="T1" fmla="*/ 0 h 264"/>
                <a:gd name="T2" fmla="*/ 51 w 238"/>
                <a:gd name="T3" fmla="*/ 11 h 264"/>
                <a:gd name="T4" fmla="*/ 36 w 238"/>
                <a:gd name="T5" fmla="*/ 37 h 264"/>
                <a:gd name="T6" fmla="*/ 23 w 238"/>
                <a:gd name="T7" fmla="*/ 20 h 264"/>
                <a:gd name="T8" fmla="*/ 23 w 238"/>
                <a:gd name="T9" fmla="*/ 12 h 264"/>
                <a:gd name="T10" fmla="*/ 7 w 238"/>
                <a:gd name="T11" fmla="*/ 47 h 264"/>
                <a:gd name="T12" fmla="*/ 3 w 238"/>
                <a:gd name="T13" fmla="*/ 37 h 264"/>
                <a:gd name="T14" fmla="*/ 0 w 238"/>
                <a:gd name="T15" fmla="*/ 50 h 264"/>
                <a:gd name="T16" fmla="*/ 0 w 238"/>
                <a:gd name="T17" fmla="*/ 59 h 264"/>
                <a:gd name="T18" fmla="*/ 23 w 238"/>
                <a:gd name="T19" fmla="*/ 103 h 264"/>
                <a:gd name="T20" fmla="*/ 25 w 238"/>
                <a:gd name="T21" fmla="*/ 103 h 264"/>
                <a:gd name="T22" fmla="*/ 16 w 238"/>
                <a:gd name="T23" fmla="*/ 122 h 264"/>
                <a:gd name="T24" fmla="*/ 19 w 238"/>
                <a:gd name="T25" fmla="*/ 123 h 264"/>
                <a:gd name="T26" fmla="*/ 22 w 238"/>
                <a:gd name="T27" fmla="*/ 124 h 264"/>
                <a:gd name="T28" fmla="*/ 106 w 238"/>
                <a:gd name="T29" fmla="*/ 79 h 264"/>
                <a:gd name="T30" fmla="*/ 205 w 238"/>
                <a:gd name="T31" fmla="*/ 178 h 264"/>
                <a:gd name="T32" fmla="*/ 191 w 238"/>
                <a:gd name="T33" fmla="*/ 228 h 264"/>
                <a:gd name="T34" fmla="*/ 199 w 238"/>
                <a:gd name="T35" fmla="*/ 264 h 264"/>
                <a:gd name="T36" fmla="*/ 209 w 238"/>
                <a:gd name="T37" fmla="*/ 256 h 264"/>
                <a:gd name="T38" fmla="*/ 207 w 238"/>
                <a:gd name="T39" fmla="*/ 247 h 264"/>
                <a:gd name="T40" fmla="*/ 219 w 238"/>
                <a:gd name="T41" fmla="*/ 237 h 264"/>
                <a:gd name="T42" fmla="*/ 231 w 238"/>
                <a:gd name="T43" fmla="*/ 222 h 264"/>
                <a:gd name="T44" fmla="*/ 235 w 238"/>
                <a:gd name="T45" fmla="*/ 209 h 264"/>
                <a:gd name="T46" fmla="*/ 237 w 238"/>
                <a:gd name="T47" fmla="*/ 166 h 264"/>
                <a:gd name="T48" fmla="*/ 235 w 238"/>
                <a:gd name="T49" fmla="*/ 116 h 264"/>
                <a:gd name="T50" fmla="*/ 232 w 238"/>
                <a:gd name="T51" fmla="*/ 88 h 264"/>
                <a:gd name="T52" fmla="*/ 143 w 238"/>
                <a:gd name="T53" fmla="*/ 20 h 264"/>
                <a:gd name="T54" fmla="*/ 141 w 238"/>
                <a:gd name="T55" fmla="*/ 20 h 264"/>
                <a:gd name="T56" fmla="*/ 105 w 238"/>
                <a:gd name="T57" fmla="*/ 22 h 264"/>
                <a:gd name="T58" fmla="*/ 84 w 238"/>
                <a:gd name="T59" fmla="*/ 22 h 264"/>
                <a:gd name="T60" fmla="*/ 74 w 238"/>
                <a:gd name="T61" fmla="*/ 22 h 264"/>
                <a:gd name="T62" fmla="*/ 74 w 238"/>
                <a:gd name="T63" fmla="*/ 22 h 264"/>
                <a:gd name="T64" fmla="*/ 70 w 238"/>
                <a:gd name="T65" fmla="*/ 21 h 264"/>
                <a:gd name="T66" fmla="*/ 69 w 238"/>
                <a:gd name="T67" fmla="*/ 18 h 264"/>
                <a:gd name="T68" fmla="*/ 80 w 238"/>
                <a:gd name="T6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264">
                  <a:moveTo>
                    <a:pt x="80" y="0"/>
                  </a:moveTo>
                  <a:cubicBezTo>
                    <a:pt x="70" y="2"/>
                    <a:pt x="60" y="6"/>
                    <a:pt x="51" y="11"/>
                  </a:cubicBezTo>
                  <a:cubicBezTo>
                    <a:pt x="42" y="17"/>
                    <a:pt x="35" y="27"/>
                    <a:pt x="36" y="37"/>
                  </a:cubicBezTo>
                  <a:cubicBezTo>
                    <a:pt x="30" y="33"/>
                    <a:pt x="26" y="27"/>
                    <a:pt x="23" y="20"/>
                  </a:cubicBezTo>
                  <a:cubicBezTo>
                    <a:pt x="23" y="18"/>
                    <a:pt x="23" y="15"/>
                    <a:pt x="23" y="12"/>
                  </a:cubicBezTo>
                  <a:cubicBezTo>
                    <a:pt x="15" y="23"/>
                    <a:pt x="10" y="34"/>
                    <a:pt x="7" y="47"/>
                  </a:cubicBezTo>
                  <a:cubicBezTo>
                    <a:pt x="4" y="45"/>
                    <a:pt x="3" y="41"/>
                    <a:pt x="3" y="37"/>
                  </a:cubicBezTo>
                  <a:cubicBezTo>
                    <a:pt x="2" y="41"/>
                    <a:pt x="1" y="46"/>
                    <a:pt x="0" y="50"/>
                  </a:cubicBezTo>
                  <a:cubicBezTo>
                    <a:pt x="0" y="53"/>
                    <a:pt x="0" y="56"/>
                    <a:pt x="0" y="59"/>
                  </a:cubicBezTo>
                  <a:cubicBezTo>
                    <a:pt x="0" y="74"/>
                    <a:pt x="7" y="97"/>
                    <a:pt x="23" y="103"/>
                  </a:cubicBezTo>
                  <a:cubicBezTo>
                    <a:pt x="24" y="103"/>
                    <a:pt x="24" y="103"/>
                    <a:pt x="25" y="103"/>
                  </a:cubicBezTo>
                  <a:cubicBezTo>
                    <a:pt x="21" y="109"/>
                    <a:pt x="18" y="116"/>
                    <a:pt x="16" y="122"/>
                  </a:cubicBezTo>
                  <a:cubicBezTo>
                    <a:pt x="17" y="122"/>
                    <a:pt x="18" y="123"/>
                    <a:pt x="19" y="123"/>
                  </a:cubicBezTo>
                  <a:cubicBezTo>
                    <a:pt x="20" y="124"/>
                    <a:pt x="21" y="124"/>
                    <a:pt x="22" y="124"/>
                  </a:cubicBezTo>
                  <a:cubicBezTo>
                    <a:pt x="40" y="97"/>
                    <a:pt x="71" y="79"/>
                    <a:pt x="106" y="79"/>
                  </a:cubicBezTo>
                  <a:cubicBezTo>
                    <a:pt x="161" y="79"/>
                    <a:pt x="205" y="123"/>
                    <a:pt x="205" y="178"/>
                  </a:cubicBezTo>
                  <a:cubicBezTo>
                    <a:pt x="205" y="196"/>
                    <a:pt x="200" y="213"/>
                    <a:pt x="191" y="228"/>
                  </a:cubicBezTo>
                  <a:cubicBezTo>
                    <a:pt x="193" y="242"/>
                    <a:pt x="196" y="254"/>
                    <a:pt x="199" y="264"/>
                  </a:cubicBezTo>
                  <a:cubicBezTo>
                    <a:pt x="203" y="262"/>
                    <a:pt x="206" y="259"/>
                    <a:pt x="209" y="256"/>
                  </a:cubicBezTo>
                  <a:cubicBezTo>
                    <a:pt x="209" y="253"/>
                    <a:pt x="208" y="250"/>
                    <a:pt x="207" y="247"/>
                  </a:cubicBezTo>
                  <a:cubicBezTo>
                    <a:pt x="211" y="244"/>
                    <a:pt x="215" y="241"/>
                    <a:pt x="219" y="237"/>
                  </a:cubicBezTo>
                  <a:cubicBezTo>
                    <a:pt x="224" y="232"/>
                    <a:pt x="228" y="228"/>
                    <a:pt x="231" y="222"/>
                  </a:cubicBezTo>
                  <a:cubicBezTo>
                    <a:pt x="233" y="218"/>
                    <a:pt x="234" y="213"/>
                    <a:pt x="235" y="209"/>
                  </a:cubicBezTo>
                  <a:cubicBezTo>
                    <a:pt x="238" y="194"/>
                    <a:pt x="238" y="180"/>
                    <a:pt x="237" y="166"/>
                  </a:cubicBezTo>
                  <a:cubicBezTo>
                    <a:pt x="235" y="116"/>
                    <a:pt x="235" y="116"/>
                    <a:pt x="235" y="116"/>
                  </a:cubicBezTo>
                  <a:cubicBezTo>
                    <a:pt x="235" y="107"/>
                    <a:pt x="234" y="97"/>
                    <a:pt x="232" y="88"/>
                  </a:cubicBezTo>
                  <a:cubicBezTo>
                    <a:pt x="223" y="49"/>
                    <a:pt x="183" y="21"/>
                    <a:pt x="143" y="20"/>
                  </a:cubicBezTo>
                  <a:cubicBezTo>
                    <a:pt x="143" y="20"/>
                    <a:pt x="142" y="20"/>
                    <a:pt x="141" y="20"/>
                  </a:cubicBezTo>
                  <a:cubicBezTo>
                    <a:pt x="129" y="20"/>
                    <a:pt x="117" y="20"/>
                    <a:pt x="105" y="22"/>
                  </a:cubicBezTo>
                  <a:cubicBezTo>
                    <a:pt x="98" y="22"/>
                    <a:pt x="91" y="22"/>
                    <a:pt x="84" y="22"/>
                  </a:cubicBezTo>
                  <a:cubicBezTo>
                    <a:pt x="80" y="22"/>
                    <a:pt x="77" y="22"/>
                    <a:pt x="74" y="22"/>
                  </a:cubicBezTo>
                  <a:cubicBezTo>
                    <a:pt x="74" y="22"/>
                    <a:pt x="74" y="22"/>
                    <a:pt x="74" y="22"/>
                  </a:cubicBezTo>
                  <a:cubicBezTo>
                    <a:pt x="72" y="22"/>
                    <a:pt x="71" y="22"/>
                    <a:pt x="70" y="21"/>
                  </a:cubicBezTo>
                  <a:cubicBezTo>
                    <a:pt x="70" y="21"/>
                    <a:pt x="69" y="19"/>
                    <a:pt x="69" y="18"/>
                  </a:cubicBezTo>
                  <a:cubicBezTo>
                    <a:pt x="68" y="10"/>
                    <a:pt x="73" y="3"/>
                    <a:pt x="80"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9" name="iSḷîḑè"/>
            <p:cNvSpPr/>
            <p:nvPr/>
          </p:nvSpPr>
          <p:spPr bwMode="auto">
            <a:xfrm>
              <a:off x="8751888" y="1865313"/>
              <a:ext cx="42863" cy="82550"/>
            </a:xfrm>
            <a:custGeom>
              <a:avLst/>
              <a:gdLst>
                <a:gd name="T0" fmla="*/ 13 w 21"/>
                <a:gd name="T1" fmla="*/ 0 h 42"/>
                <a:gd name="T2" fmla="*/ 0 w 21"/>
                <a:gd name="T3" fmla="*/ 18 h 42"/>
                <a:gd name="T4" fmla="*/ 11 w 21"/>
                <a:gd name="T5" fmla="*/ 42 h 42"/>
                <a:gd name="T6" fmla="*/ 21 w 21"/>
                <a:gd name="T7" fmla="*/ 36 h 42"/>
                <a:gd name="T8" fmla="*/ 13 w 21"/>
                <a:gd name="T9" fmla="*/ 0 h 42"/>
              </a:gdLst>
              <a:ahLst/>
              <a:cxnLst>
                <a:cxn ang="0">
                  <a:pos x="T0" y="T1"/>
                </a:cxn>
                <a:cxn ang="0">
                  <a:pos x="T2" y="T3"/>
                </a:cxn>
                <a:cxn ang="0">
                  <a:pos x="T4" y="T5"/>
                </a:cxn>
                <a:cxn ang="0">
                  <a:pos x="T6" y="T7"/>
                </a:cxn>
                <a:cxn ang="0">
                  <a:pos x="T8" y="T9"/>
                </a:cxn>
              </a:cxnLst>
              <a:rect l="0" t="0" r="r" b="b"/>
              <a:pathLst>
                <a:path w="21" h="42">
                  <a:moveTo>
                    <a:pt x="13" y="0"/>
                  </a:moveTo>
                  <a:cubicBezTo>
                    <a:pt x="10" y="7"/>
                    <a:pt x="5" y="13"/>
                    <a:pt x="0" y="18"/>
                  </a:cubicBezTo>
                  <a:cubicBezTo>
                    <a:pt x="2" y="27"/>
                    <a:pt x="6" y="35"/>
                    <a:pt x="11" y="42"/>
                  </a:cubicBezTo>
                  <a:cubicBezTo>
                    <a:pt x="14" y="41"/>
                    <a:pt x="18" y="38"/>
                    <a:pt x="21" y="36"/>
                  </a:cubicBezTo>
                  <a:cubicBezTo>
                    <a:pt x="18" y="26"/>
                    <a:pt x="15" y="14"/>
                    <a:pt x="13"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0" name="íṩlîḋê"/>
            <p:cNvSpPr/>
            <p:nvPr/>
          </p:nvSpPr>
          <p:spPr bwMode="auto">
            <a:xfrm>
              <a:off x="8405813" y="1419226"/>
              <a:ext cx="57150" cy="66675"/>
            </a:xfrm>
            <a:custGeom>
              <a:avLst/>
              <a:gdLst>
                <a:gd name="T0" fmla="*/ 2 w 29"/>
                <a:gd name="T1" fmla="*/ 28 h 34"/>
                <a:gd name="T2" fmla="*/ 0 w 29"/>
                <a:gd name="T3" fmla="*/ 34 h 34"/>
                <a:gd name="T4" fmla="*/ 2 w 29"/>
                <a:gd name="T5" fmla="*/ 28 h 34"/>
                <a:gd name="T6" fmla="*/ 29 w 29"/>
                <a:gd name="T7" fmla="*/ 0 h 34"/>
                <a:gd name="T8" fmla="*/ 20 w 29"/>
                <a:gd name="T9" fmla="*/ 9 h 34"/>
                <a:gd name="T10" fmla="*/ 29 w 29"/>
                <a:gd name="T11" fmla="*/ 0 h 34"/>
              </a:gdLst>
              <a:ahLst/>
              <a:cxnLst>
                <a:cxn ang="0">
                  <a:pos x="T0" y="T1"/>
                </a:cxn>
                <a:cxn ang="0">
                  <a:pos x="T2" y="T3"/>
                </a:cxn>
                <a:cxn ang="0">
                  <a:pos x="T4" y="T5"/>
                </a:cxn>
                <a:cxn ang="0">
                  <a:pos x="T6" y="T7"/>
                </a:cxn>
                <a:cxn ang="0">
                  <a:pos x="T8" y="T9"/>
                </a:cxn>
                <a:cxn ang="0">
                  <a:pos x="T10" y="T11"/>
                </a:cxn>
              </a:cxnLst>
              <a:rect l="0" t="0" r="r" b="b"/>
              <a:pathLst>
                <a:path w="29" h="34">
                  <a:moveTo>
                    <a:pt x="2" y="28"/>
                  </a:moveTo>
                  <a:cubicBezTo>
                    <a:pt x="1" y="30"/>
                    <a:pt x="0" y="32"/>
                    <a:pt x="0" y="34"/>
                  </a:cubicBezTo>
                  <a:cubicBezTo>
                    <a:pt x="1" y="32"/>
                    <a:pt x="2" y="30"/>
                    <a:pt x="2" y="28"/>
                  </a:cubicBezTo>
                  <a:moveTo>
                    <a:pt x="29" y="0"/>
                  </a:moveTo>
                  <a:cubicBezTo>
                    <a:pt x="25" y="1"/>
                    <a:pt x="21" y="5"/>
                    <a:pt x="20" y="9"/>
                  </a:cubicBezTo>
                  <a:cubicBezTo>
                    <a:pt x="23" y="6"/>
                    <a:pt x="26" y="3"/>
                    <a:pt x="29"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1" name="íṩ1ïḑe"/>
            <p:cNvSpPr/>
            <p:nvPr/>
          </p:nvSpPr>
          <p:spPr bwMode="auto">
            <a:xfrm>
              <a:off x="8443913" y="1570038"/>
              <a:ext cx="361950" cy="330200"/>
            </a:xfrm>
            <a:custGeom>
              <a:avLst/>
              <a:gdLst>
                <a:gd name="T0" fmla="*/ 84 w 183"/>
                <a:gd name="T1" fmla="*/ 0 h 167"/>
                <a:gd name="T2" fmla="*/ 0 w 183"/>
                <a:gd name="T3" fmla="*/ 45 h 167"/>
                <a:gd name="T4" fmla="*/ 13 w 183"/>
                <a:gd name="T5" fmla="*/ 46 h 167"/>
                <a:gd name="T6" fmla="*/ 59 w 183"/>
                <a:gd name="T7" fmla="*/ 41 h 167"/>
                <a:gd name="T8" fmla="*/ 62 w 183"/>
                <a:gd name="T9" fmla="*/ 41 h 167"/>
                <a:gd name="T10" fmla="*/ 68 w 183"/>
                <a:gd name="T11" fmla="*/ 42 h 167"/>
                <a:gd name="T12" fmla="*/ 80 w 183"/>
                <a:gd name="T13" fmla="*/ 64 h 167"/>
                <a:gd name="T14" fmla="*/ 105 w 183"/>
                <a:gd name="T15" fmla="*/ 109 h 167"/>
                <a:gd name="T16" fmla="*/ 116 w 183"/>
                <a:gd name="T17" fmla="*/ 114 h 167"/>
                <a:gd name="T18" fmla="*/ 121 w 183"/>
                <a:gd name="T19" fmla="*/ 112 h 167"/>
                <a:gd name="T20" fmla="*/ 124 w 183"/>
                <a:gd name="T21" fmla="*/ 98 h 167"/>
                <a:gd name="T22" fmla="*/ 128 w 183"/>
                <a:gd name="T23" fmla="*/ 97 h 167"/>
                <a:gd name="T24" fmla="*/ 140 w 183"/>
                <a:gd name="T25" fmla="*/ 103 h 167"/>
                <a:gd name="T26" fmla="*/ 146 w 183"/>
                <a:gd name="T27" fmla="*/ 119 h 167"/>
                <a:gd name="T28" fmla="*/ 156 w 183"/>
                <a:gd name="T29" fmla="*/ 167 h 167"/>
                <a:gd name="T30" fmla="*/ 169 w 183"/>
                <a:gd name="T31" fmla="*/ 149 h 167"/>
                <a:gd name="T32" fmla="*/ 183 w 183"/>
                <a:gd name="T33" fmla="*/ 99 h 167"/>
                <a:gd name="T34" fmla="*/ 84 w 183"/>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67">
                  <a:moveTo>
                    <a:pt x="84" y="0"/>
                  </a:moveTo>
                  <a:cubicBezTo>
                    <a:pt x="49" y="0"/>
                    <a:pt x="18" y="18"/>
                    <a:pt x="0" y="45"/>
                  </a:cubicBezTo>
                  <a:cubicBezTo>
                    <a:pt x="4" y="46"/>
                    <a:pt x="8" y="46"/>
                    <a:pt x="13" y="46"/>
                  </a:cubicBezTo>
                  <a:cubicBezTo>
                    <a:pt x="28" y="46"/>
                    <a:pt x="46" y="42"/>
                    <a:pt x="59" y="41"/>
                  </a:cubicBezTo>
                  <a:cubicBezTo>
                    <a:pt x="60" y="41"/>
                    <a:pt x="61" y="41"/>
                    <a:pt x="62" y="41"/>
                  </a:cubicBezTo>
                  <a:cubicBezTo>
                    <a:pt x="64" y="41"/>
                    <a:pt x="66" y="42"/>
                    <a:pt x="68" y="42"/>
                  </a:cubicBezTo>
                  <a:cubicBezTo>
                    <a:pt x="77" y="45"/>
                    <a:pt x="78" y="56"/>
                    <a:pt x="80" y="64"/>
                  </a:cubicBezTo>
                  <a:cubicBezTo>
                    <a:pt x="84" y="81"/>
                    <a:pt x="92" y="97"/>
                    <a:pt x="105" y="109"/>
                  </a:cubicBezTo>
                  <a:cubicBezTo>
                    <a:pt x="108" y="111"/>
                    <a:pt x="112" y="114"/>
                    <a:pt x="116" y="114"/>
                  </a:cubicBezTo>
                  <a:cubicBezTo>
                    <a:pt x="118" y="114"/>
                    <a:pt x="120" y="113"/>
                    <a:pt x="121" y="112"/>
                  </a:cubicBezTo>
                  <a:cubicBezTo>
                    <a:pt x="117" y="108"/>
                    <a:pt x="119" y="100"/>
                    <a:pt x="124" y="98"/>
                  </a:cubicBezTo>
                  <a:cubicBezTo>
                    <a:pt x="126" y="97"/>
                    <a:pt x="127" y="97"/>
                    <a:pt x="128" y="97"/>
                  </a:cubicBezTo>
                  <a:cubicBezTo>
                    <a:pt x="133" y="97"/>
                    <a:pt x="137" y="99"/>
                    <a:pt x="140" y="103"/>
                  </a:cubicBezTo>
                  <a:cubicBezTo>
                    <a:pt x="143" y="108"/>
                    <a:pt x="145" y="113"/>
                    <a:pt x="146" y="119"/>
                  </a:cubicBezTo>
                  <a:cubicBezTo>
                    <a:pt x="149" y="135"/>
                    <a:pt x="151" y="152"/>
                    <a:pt x="156" y="167"/>
                  </a:cubicBezTo>
                  <a:cubicBezTo>
                    <a:pt x="161" y="162"/>
                    <a:pt x="166" y="156"/>
                    <a:pt x="169" y="149"/>
                  </a:cubicBezTo>
                  <a:cubicBezTo>
                    <a:pt x="178" y="134"/>
                    <a:pt x="183" y="117"/>
                    <a:pt x="183" y="99"/>
                  </a:cubicBezTo>
                  <a:cubicBezTo>
                    <a:pt x="183" y="44"/>
                    <a:pt x="139" y="0"/>
                    <a:pt x="84"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2" name="îṥľíḑé"/>
            <p:cNvSpPr/>
            <p:nvPr/>
          </p:nvSpPr>
          <p:spPr bwMode="auto">
            <a:xfrm>
              <a:off x="8396288" y="1411288"/>
              <a:ext cx="479425" cy="534988"/>
            </a:xfrm>
            <a:custGeom>
              <a:avLst/>
              <a:gdLst>
                <a:gd name="T0" fmla="*/ 1 w 242"/>
                <a:gd name="T1" fmla="*/ 80 h 270"/>
                <a:gd name="T2" fmla="*/ 9 w 242"/>
                <a:gd name="T3" fmla="*/ 30 h 270"/>
                <a:gd name="T4" fmla="*/ 11 w 242"/>
                <a:gd name="T5" fmla="*/ 46 h 270"/>
                <a:gd name="T6" fmla="*/ 36 w 242"/>
                <a:gd name="T7" fmla="*/ 2 h 270"/>
                <a:gd name="T8" fmla="*/ 27 w 242"/>
                <a:gd name="T9" fmla="*/ 19 h 270"/>
                <a:gd name="T10" fmla="*/ 39 w 242"/>
                <a:gd name="T11" fmla="*/ 36 h 270"/>
                <a:gd name="T12" fmla="*/ 55 w 242"/>
                <a:gd name="T13" fmla="*/ 10 h 270"/>
                <a:gd name="T14" fmla="*/ 84 w 242"/>
                <a:gd name="T15" fmla="*/ 0 h 270"/>
                <a:gd name="T16" fmla="*/ 73 w 242"/>
                <a:gd name="T17" fmla="*/ 17 h 270"/>
                <a:gd name="T18" fmla="*/ 74 w 242"/>
                <a:gd name="T19" fmla="*/ 21 h 270"/>
                <a:gd name="T20" fmla="*/ 78 w 242"/>
                <a:gd name="T21" fmla="*/ 21 h 270"/>
                <a:gd name="T22" fmla="*/ 109 w 242"/>
                <a:gd name="T23" fmla="*/ 21 h 270"/>
                <a:gd name="T24" fmla="*/ 147 w 242"/>
                <a:gd name="T25" fmla="*/ 19 h 270"/>
                <a:gd name="T26" fmla="*/ 236 w 242"/>
                <a:gd name="T27" fmla="*/ 87 h 270"/>
                <a:gd name="T28" fmla="*/ 239 w 242"/>
                <a:gd name="T29" fmla="*/ 115 h 270"/>
                <a:gd name="T30" fmla="*/ 241 w 242"/>
                <a:gd name="T31" fmla="*/ 165 h 270"/>
                <a:gd name="T32" fmla="*/ 239 w 242"/>
                <a:gd name="T33" fmla="*/ 208 h 270"/>
                <a:gd name="T34" fmla="*/ 192 w 242"/>
                <a:gd name="T35" fmla="*/ 270 h 270"/>
                <a:gd name="T36" fmla="*/ 172 w 242"/>
                <a:gd name="T37" fmla="*/ 197 h 270"/>
                <a:gd name="T38" fmla="*/ 166 w 242"/>
                <a:gd name="T39" fmla="*/ 181 h 270"/>
                <a:gd name="T40" fmla="*/ 150 w 242"/>
                <a:gd name="T41" fmla="*/ 176 h 270"/>
                <a:gd name="T42" fmla="*/ 147 w 242"/>
                <a:gd name="T43" fmla="*/ 190 h 270"/>
                <a:gd name="T44" fmla="*/ 131 w 242"/>
                <a:gd name="T45" fmla="*/ 187 h 270"/>
                <a:gd name="T46" fmla="*/ 106 w 242"/>
                <a:gd name="T47" fmla="*/ 142 h 270"/>
                <a:gd name="T48" fmla="*/ 94 w 242"/>
                <a:gd name="T49" fmla="*/ 120 h 270"/>
                <a:gd name="T50" fmla="*/ 85 w 242"/>
                <a:gd name="T51" fmla="*/ 120 h 270"/>
                <a:gd name="T52" fmla="*/ 23 w 242"/>
                <a:gd name="T53" fmla="*/ 123 h 270"/>
                <a:gd name="T54" fmla="*/ 1 w 242"/>
                <a:gd name="T55" fmla="*/ 8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2" h="270">
                  <a:moveTo>
                    <a:pt x="1" y="80"/>
                  </a:moveTo>
                  <a:cubicBezTo>
                    <a:pt x="0" y="63"/>
                    <a:pt x="3" y="46"/>
                    <a:pt x="9" y="30"/>
                  </a:cubicBezTo>
                  <a:cubicBezTo>
                    <a:pt x="6" y="36"/>
                    <a:pt x="7" y="42"/>
                    <a:pt x="11" y="46"/>
                  </a:cubicBezTo>
                  <a:cubicBezTo>
                    <a:pt x="14" y="29"/>
                    <a:pt x="23" y="14"/>
                    <a:pt x="36" y="2"/>
                  </a:cubicBezTo>
                  <a:cubicBezTo>
                    <a:pt x="29" y="3"/>
                    <a:pt x="25" y="12"/>
                    <a:pt x="27" y="19"/>
                  </a:cubicBezTo>
                  <a:cubicBezTo>
                    <a:pt x="30" y="26"/>
                    <a:pt x="34" y="32"/>
                    <a:pt x="39" y="36"/>
                  </a:cubicBezTo>
                  <a:cubicBezTo>
                    <a:pt x="39" y="26"/>
                    <a:pt x="46" y="16"/>
                    <a:pt x="55" y="10"/>
                  </a:cubicBezTo>
                  <a:cubicBezTo>
                    <a:pt x="64" y="5"/>
                    <a:pt x="74" y="1"/>
                    <a:pt x="84" y="0"/>
                  </a:cubicBezTo>
                  <a:cubicBezTo>
                    <a:pt x="77" y="2"/>
                    <a:pt x="72" y="9"/>
                    <a:pt x="73" y="17"/>
                  </a:cubicBezTo>
                  <a:cubicBezTo>
                    <a:pt x="73" y="18"/>
                    <a:pt x="73" y="20"/>
                    <a:pt x="74" y="21"/>
                  </a:cubicBezTo>
                  <a:cubicBezTo>
                    <a:pt x="75" y="21"/>
                    <a:pt x="76" y="22"/>
                    <a:pt x="78" y="21"/>
                  </a:cubicBezTo>
                  <a:cubicBezTo>
                    <a:pt x="88" y="22"/>
                    <a:pt x="98" y="22"/>
                    <a:pt x="109" y="21"/>
                  </a:cubicBezTo>
                  <a:cubicBezTo>
                    <a:pt x="121" y="19"/>
                    <a:pt x="134" y="19"/>
                    <a:pt x="147" y="19"/>
                  </a:cubicBezTo>
                  <a:cubicBezTo>
                    <a:pt x="187" y="20"/>
                    <a:pt x="227" y="48"/>
                    <a:pt x="236" y="87"/>
                  </a:cubicBezTo>
                  <a:cubicBezTo>
                    <a:pt x="238" y="96"/>
                    <a:pt x="239" y="106"/>
                    <a:pt x="239" y="115"/>
                  </a:cubicBezTo>
                  <a:cubicBezTo>
                    <a:pt x="241" y="165"/>
                    <a:pt x="241" y="165"/>
                    <a:pt x="241" y="165"/>
                  </a:cubicBezTo>
                  <a:cubicBezTo>
                    <a:pt x="242" y="179"/>
                    <a:pt x="242" y="193"/>
                    <a:pt x="239" y="208"/>
                  </a:cubicBezTo>
                  <a:cubicBezTo>
                    <a:pt x="234" y="234"/>
                    <a:pt x="217" y="257"/>
                    <a:pt x="192" y="270"/>
                  </a:cubicBezTo>
                  <a:cubicBezTo>
                    <a:pt x="178" y="249"/>
                    <a:pt x="177" y="222"/>
                    <a:pt x="172" y="197"/>
                  </a:cubicBezTo>
                  <a:cubicBezTo>
                    <a:pt x="171" y="191"/>
                    <a:pt x="169" y="186"/>
                    <a:pt x="166" y="181"/>
                  </a:cubicBezTo>
                  <a:cubicBezTo>
                    <a:pt x="162" y="176"/>
                    <a:pt x="156" y="174"/>
                    <a:pt x="150" y="176"/>
                  </a:cubicBezTo>
                  <a:cubicBezTo>
                    <a:pt x="145" y="178"/>
                    <a:pt x="142" y="186"/>
                    <a:pt x="147" y="190"/>
                  </a:cubicBezTo>
                  <a:cubicBezTo>
                    <a:pt x="143" y="195"/>
                    <a:pt x="135" y="191"/>
                    <a:pt x="131" y="187"/>
                  </a:cubicBezTo>
                  <a:cubicBezTo>
                    <a:pt x="118" y="175"/>
                    <a:pt x="110" y="159"/>
                    <a:pt x="106" y="142"/>
                  </a:cubicBezTo>
                  <a:cubicBezTo>
                    <a:pt x="104" y="134"/>
                    <a:pt x="102" y="123"/>
                    <a:pt x="94" y="120"/>
                  </a:cubicBezTo>
                  <a:cubicBezTo>
                    <a:pt x="91" y="119"/>
                    <a:pt x="88" y="119"/>
                    <a:pt x="85" y="120"/>
                  </a:cubicBezTo>
                  <a:cubicBezTo>
                    <a:pt x="68" y="121"/>
                    <a:pt x="40" y="128"/>
                    <a:pt x="23" y="123"/>
                  </a:cubicBezTo>
                  <a:cubicBezTo>
                    <a:pt x="8" y="117"/>
                    <a:pt x="1" y="94"/>
                    <a:pt x="1" y="80"/>
                  </a:cubicBezTo>
                  <a:close/>
                </a:path>
              </a:pathLst>
            </a:custGeom>
            <a:solidFill>
              <a:srgbClr val="784F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3" name="ïşľíḍê"/>
            <p:cNvSpPr/>
            <p:nvPr/>
          </p:nvSpPr>
          <p:spPr bwMode="auto">
            <a:xfrm>
              <a:off x="8021638" y="2535238"/>
              <a:ext cx="17463" cy="14288"/>
            </a:xfrm>
            <a:custGeom>
              <a:avLst/>
              <a:gdLst>
                <a:gd name="T0" fmla="*/ 0 w 9"/>
                <a:gd name="T1" fmla="*/ 0 h 7"/>
                <a:gd name="T2" fmla="*/ 5 w 9"/>
                <a:gd name="T3" fmla="*/ 7 h 7"/>
                <a:gd name="T4" fmla="*/ 9 w 9"/>
                <a:gd name="T5" fmla="*/ 7 h 7"/>
                <a:gd name="T6" fmla="*/ 9 w 9"/>
                <a:gd name="T7" fmla="*/ 2 h 7"/>
                <a:gd name="T8" fmla="*/ 0 w 9"/>
                <a:gd name="T9" fmla="*/ 0 h 7"/>
              </a:gdLst>
              <a:ahLst/>
              <a:cxnLst>
                <a:cxn ang="0">
                  <a:pos x="T0" y="T1"/>
                </a:cxn>
                <a:cxn ang="0">
                  <a:pos x="T2" y="T3"/>
                </a:cxn>
                <a:cxn ang="0">
                  <a:pos x="T4" y="T5"/>
                </a:cxn>
                <a:cxn ang="0">
                  <a:pos x="T6" y="T7"/>
                </a:cxn>
                <a:cxn ang="0">
                  <a:pos x="T8" y="T9"/>
                </a:cxn>
              </a:cxnLst>
              <a:rect l="0" t="0" r="r" b="b"/>
              <a:pathLst>
                <a:path w="9" h="7">
                  <a:moveTo>
                    <a:pt x="0" y="0"/>
                  </a:moveTo>
                  <a:cubicBezTo>
                    <a:pt x="2" y="2"/>
                    <a:pt x="3" y="5"/>
                    <a:pt x="5" y="7"/>
                  </a:cubicBezTo>
                  <a:cubicBezTo>
                    <a:pt x="9" y="7"/>
                    <a:pt x="9" y="7"/>
                    <a:pt x="9" y="7"/>
                  </a:cubicBezTo>
                  <a:cubicBezTo>
                    <a:pt x="9" y="2"/>
                    <a:pt x="9" y="2"/>
                    <a:pt x="9" y="2"/>
                  </a:cubicBezTo>
                  <a:cubicBezTo>
                    <a:pt x="6" y="1"/>
                    <a:pt x="3"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4" name="íṡ1iḓè"/>
            <p:cNvSpPr/>
            <p:nvPr/>
          </p:nvSpPr>
          <p:spPr bwMode="auto">
            <a:xfrm>
              <a:off x="8004176" y="2332038"/>
              <a:ext cx="11113" cy="14288"/>
            </a:xfrm>
            <a:custGeom>
              <a:avLst/>
              <a:gdLst>
                <a:gd name="T0" fmla="*/ 1 w 6"/>
                <a:gd name="T1" fmla="*/ 0 h 7"/>
                <a:gd name="T2" fmla="*/ 0 w 6"/>
                <a:gd name="T3" fmla="*/ 5 h 7"/>
                <a:gd name="T4" fmla="*/ 6 w 6"/>
                <a:gd name="T5" fmla="*/ 7 h 7"/>
                <a:gd name="T6" fmla="*/ 6 w 6"/>
                <a:gd name="T7" fmla="*/ 4 h 7"/>
                <a:gd name="T8" fmla="*/ 6 w 6"/>
                <a:gd name="T9" fmla="*/ 4 h 7"/>
                <a:gd name="T10" fmla="*/ 6 w 6"/>
                <a:gd name="T11" fmla="*/ 0 h 7"/>
                <a:gd name="T12" fmla="*/ 1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1" y="0"/>
                  </a:moveTo>
                  <a:cubicBezTo>
                    <a:pt x="1" y="0"/>
                    <a:pt x="1" y="2"/>
                    <a:pt x="0" y="5"/>
                  </a:cubicBezTo>
                  <a:cubicBezTo>
                    <a:pt x="2" y="5"/>
                    <a:pt x="4" y="6"/>
                    <a:pt x="6" y="7"/>
                  </a:cubicBezTo>
                  <a:cubicBezTo>
                    <a:pt x="6" y="4"/>
                    <a:pt x="6" y="4"/>
                    <a:pt x="6" y="4"/>
                  </a:cubicBezTo>
                  <a:cubicBezTo>
                    <a:pt x="6" y="4"/>
                    <a:pt x="6" y="4"/>
                    <a:pt x="6" y="4"/>
                  </a:cubicBezTo>
                  <a:cubicBezTo>
                    <a:pt x="6" y="0"/>
                    <a:pt x="6" y="0"/>
                    <a:pt x="6" y="0"/>
                  </a:cubicBezTo>
                  <a:cubicBezTo>
                    <a:pt x="1" y="0"/>
                    <a:pt x="1" y="0"/>
                    <a:pt x="1"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5" name="îṡḻíḋè"/>
            <p:cNvSpPr/>
            <p:nvPr/>
          </p:nvSpPr>
          <p:spPr bwMode="auto">
            <a:xfrm>
              <a:off x="7988301" y="2341563"/>
              <a:ext cx="50800" cy="198438"/>
            </a:xfrm>
            <a:custGeom>
              <a:avLst/>
              <a:gdLst>
                <a:gd name="T0" fmla="*/ 8 w 26"/>
                <a:gd name="T1" fmla="*/ 0 h 100"/>
                <a:gd name="T2" fmla="*/ 17 w 26"/>
                <a:gd name="T3" fmla="*/ 98 h 100"/>
                <a:gd name="T4" fmla="*/ 26 w 26"/>
                <a:gd name="T5" fmla="*/ 100 h 100"/>
                <a:gd name="T6" fmla="*/ 14 w 26"/>
                <a:gd name="T7" fmla="*/ 2 h 100"/>
                <a:gd name="T8" fmla="*/ 8 w 26"/>
                <a:gd name="T9" fmla="*/ 0 h 100"/>
              </a:gdLst>
              <a:ahLst/>
              <a:cxnLst>
                <a:cxn ang="0">
                  <a:pos x="T0" y="T1"/>
                </a:cxn>
                <a:cxn ang="0">
                  <a:pos x="T2" y="T3"/>
                </a:cxn>
                <a:cxn ang="0">
                  <a:pos x="T4" y="T5"/>
                </a:cxn>
                <a:cxn ang="0">
                  <a:pos x="T6" y="T7"/>
                </a:cxn>
                <a:cxn ang="0">
                  <a:pos x="T8" y="T9"/>
                </a:cxn>
              </a:cxnLst>
              <a:rect l="0" t="0" r="r" b="b"/>
              <a:pathLst>
                <a:path w="26" h="100">
                  <a:moveTo>
                    <a:pt x="8" y="0"/>
                  </a:moveTo>
                  <a:cubicBezTo>
                    <a:pt x="6" y="14"/>
                    <a:pt x="0" y="62"/>
                    <a:pt x="17" y="98"/>
                  </a:cubicBezTo>
                  <a:cubicBezTo>
                    <a:pt x="20" y="99"/>
                    <a:pt x="23" y="99"/>
                    <a:pt x="26" y="100"/>
                  </a:cubicBezTo>
                  <a:cubicBezTo>
                    <a:pt x="14" y="2"/>
                    <a:pt x="14" y="2"/>
                    <a:pt x="14" y="2"/>
                  </a:cubicBezTo>
                  <a:cubicBezTo>
                    <a:pt x="12" y="1"/>
                    <a:pt x="10" y="0"/>
                    <a:pt x="8"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6" name="îṡľiḑé"/>
            <p:cNvSpPr/>
            <p:nvPr/>
          </p:nvSpPr>
          <p:spPr bwMode="auto">
            <a:xfrm>
              <a:off x="8015288" y="2339976"/>
              <a:ext cx="1588" cy="6350"/>
            </a:xfrm>
            <a:custGeom>
              <a:avLst/>
              <a:gdLst>
                <a:gd name="T0" fmla="*/ 0 w 1"/>
                <a:gd name="T1" fmla="*/ 0 h 3"/>
                <a:gd name="T2" fmla="*/ 0 w 1"/>
                <a:gd name="T3" fmla="*/ 3 h 3"/>
                <a:gd name="T4" fmla="*/ 1 w 1"/>
                <a:gd name="T5" fmla="*/ 3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3"/>
                    <a:pt x="0" y="3"/>
                    <a:pt x="1" y="3"/>
                  </a:cubicBezTo>
                  <a:cubicBezTo>
                    <a:pt x="0" y="0"/>
                    <a:pt x="0" y="0"/>
                    <a:pt x="0" y="0"/>
                  </a:cubicBezTo>
                  <a:cubicBezTo>
                    <a:pt x="0" y="0"/>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7" name="íšlîḍê"/>
            <p:cNvSpPr/>
            <p:nvPr/>
          </p:nvSpPr>
          <p:spPr bwMode="auto">
            <a:xfrm>
              <a:off x="8039101" y="2540001"/>
              <a:ext cx="1588" cy="9525"/>
            </a:xfrm>
            <a:custGeom>
              <a:avLst/>
              <a:gdLst>
                <a:gd name="T0" fmla="*/ 0 w 1"/>
                <a:gd name="T1" fmla="*/ 0 h 5"/>
                <a:gd name="T2" fmla="*/ 0 w 1"/>
                <a:gd name="T3" fmla="*/ 5 h 5"/>
                <a:gd name="T4" fmla="*/ 1 w 1"/>
                <a:gd name="T5" fmla="*/ 5 h 5"/>
                <a:gd name="T6" fmla="*/ 0 w 1"/>
                <a:gd name="T7" fmla="*/ 0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5"/>
                    <a:pt x="0" y="5"/>
                    <a:pt x="0" y="5"/>
                  </a:cubicBezTo>
                  <a:cubicBezTo>
                    <a:pt x="1" y="5"/>
                    <a:pt x="1" y="5"/>
                    <a:pt x="1" y="5"/>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8" name="iṧľiḓé"/>
            <p:cNvSpPr/>
            <p:nvPr/>
          </p:nvSpPr>
          <p:spPr bwMode="auto">
            <a:xfrm>
              <a:off x="8015288" y="2346326"/>
              <a:ext cx="23813" cy="193675"/>
            </a:xfrm>
            <a:custGeom>
              <a:avLst/>
              <a:gdLst>
                <a:gd name="T0" fmla="*/ 0 w 12"/>
                <a:gd name="T1" fmla="*/ 0 h 98"/>
                <a:gd name="T2" fmla="*/ 12 w 12"/>
                <a:gd name="T3" fmla="*/ 98 h 98"/>
                <a:gd name="T4" fmla="*/ 12 w 12"/>
                <a:gd name="T5" fmla="*/ 98 h 98"/>
                <a:gd name="T6" fmla="*/ 1 w 12"/>
                <a:gd name="T7" fmla="*/ 0 h 98"/>
                <a:gd name="T8" fmla="*/ 0 w 12"/>
                <a:gd name="T9" fmla="*/ 0 h 98"/>
              </a:gdLst>
              <a:ahLst/>
              <a:cxnLst>
                <a:cxn ang="0">
                  <a:pos x="T0" y="T1"/>
                </a:cxn>
                <a:cxn ang="0">
                  <a:pos x="T2" y="T3"/>
                </a:cxn>
                <a:cxn ang="0">
                  <a:pos x="T4" y="T5"/>
                </a:cxn>
                <a:cxn ang="0">
                  <a:pos x="T6" y="T7"/>
                </a:cxn>
                <a:cxn ang="0">
                  <a:pos x="T8" y="T9"/>
                </a:cxn>
              </a:cxnLst>
              <a:rect l="0" t="0" r="r" b="b"/>
              <a:pathLst>
                <a:path w="12" h="98">
                  <a:moveTo>
                    <a:pt x="0" y="0"/>
                  </a:moveTo>
                  <a:cubicBezTo>
                    <a:pt x="12" y="98"/>
                    <a:pt x="12" y="98"/>
                    <a:pt x="12" y="98"/>
                  </a:cubicBezTo>
                  <a:cubicBezTo>
                    <a:pt x="12" y="98"/>
                    <a:pt x="12" y="98"/>
                    <a:pt x="12" y="98"/>
                  </a:cubicBezTo>
                  <a:cubicBezTo>
                    <a:pt x="1" y="0"/>
                    <a:pt x="1" y="0"/>
                    <a:pt x="1" y="0"/>
                  </a:cubicBezTo>
                  <a:cubicBezTo>
                    <a:pt x="0" y="0"/>
                    <a:pt x="0" y="0"/>
                    <a:pt x="0" y="0"/>
                  </a:cubicBezTo>
                </a:path>
              </a:pathLst>
            </a:custGeom>
            <a:solidFill>
              <a:srgbClr val="CD9D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9" name="is1íḍê"/>
            <p:cNvSpPr/>
            <p:nvPr/>
          </p:nvSpPr>
          <p:spPr bwMode="auto">
            <a:xfrm>
              <a:off x="8016876" y="2332038"/>
              <a:ext cx="28575" cy="3175"/>
            </a:xfrm>
            <a:custGeom>
              <a:avLst/>
              <a:gdLst>
                <a:gd name="T0" fmla="*/ 4 w 14"/>
                <a:gd name="T1" fmla="*/ 1 h 2"/>
                <a:gd name="T2" fmla="*/ 12 w 14"/>
                <a:gd name="T3" fmla="*/ 2 h 2"/>
                <a:gd name="T4" fmla="*/ 14 w 14"/>
                <a:gd name="T5" fmla="*/ 2 h 2"/>
                <a:gd name="T6" fmla="*/ 14 w 14"/>
                <a:gd name="T7" fmla="*/ 1 h 2"/>
                <a:gd name="T8" fmla="*/ 4 w 14"/>
                <a:gd name="T9" fmla="*/ 1 h 2"/>
                <a:gd name="T10" fmla="*/ 0 w 14"/>
                <a:gd name="T11" fmla="*/ 0 h 2"/>
                <a:gd name="T12" fmla="*/ 3 w 14"/>
                <a:gd name="T13" fmla="*/ 1 h 2"/>
                <a:gd name="T14" fmla="*/ 3 w 14"/>
                <a:gd name="T15" fmla="*/ 0 h 2"/>
                <a:gd name="T16" fmla="*/ 0 w 1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
                  <a:moveTo>
                    <a:pt x="4" y="1"/>
                  </a:moveTo>
                  <a:cubicBezTo>
                    <a:pt x="7" y="1"/>
                    <a:pt x="9" y="2"/>
                    <a:pt x="12" y="2"/>
                  </a:cubicBezTo>
                  <a:cubicBezTo>
                    <a:pt x="13" y="2"/>
                    <a:pt x="13" y="2"/>
                    <a:pt x="14" y="2"/>
                  </a:cubicBezTo>
                  <a:cubicBezTo>
                    <a:pt x="14" y="1"/>
                    <a:pt x="14" y="1"/>
                    <a:pt x="14" y="1"/>
                  </a:cubicBezTo>
                  <a:cubicBezTo>
                    <a:pt x="4" y="1"/>
                    <a:pt x="4" y="1"/>
                    <a:pt x="4" y="1"/>
                  </a:cubicBezTo>
                  <a:moveTo>
                    <a:pt x="0" y="0"/>
                  </a:moveTo>
                  <a:cubicBezTo>
                    <a:pt x="1" y="1"/>
                    <a:pt x="2" y="1"/>
                    <a:pt x="3" y="1"/>
                  </a:cubicBezTo>
                  <a:cubicBezTo>
                    <a:pt x="3" y="0"/>
                    <a:pt x="3" y="0"/>
                    <a:pt x="3" y="0"/>
                  </a:cubicBezTo>
                  <a:cubicBezTo>
                    <a:pt x="0" y="0"/>
                    <a:pt x="0" y="0"/>
                    <a:pt x="0"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0" name="ïṩḷîḋe"/>
            <p:cNvSpPr/>
            <p:nvPr/>
          </p:nvSpPr>
          <p:spPr bwMode="auto">
            <a:xfrm>
              <a:off x="8023226" y="2332038"/>
              <a:ext cx="17463" cy="3175"/>
            </a:xfrm>
            <a:custGeom>
              <a:avLst/>
              <a:gdLst>
                <a:gd name="T0" fmla="*/ 0 w 9"/>
                <a:gd name="T1" fmla="*/ 0 h 2"/>
                <a:gd name="T2" fmla="*/ 0 w 9"/>
                <a:gd name="T3" fmla="*/ 1 h 2"/>
                <a:gd name="T4" fmla="*/ 7 w 9"/>
                <a:gd name="T5" fmla="*/ 2 h 2"/>
                <a:gd name="T6" fmla="*/ 9 w 9"/>
                <a:gd name="T7" fmla="*/ 2 h 2"/>
                <a:gd name="T8" fmla="*/ 1 w 9"/>
                <a:gd name="T9" fmla="*/ 1 h 2"/>
                <a:gd name="T10" fmla="*/ 0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0" y="0"/>
                  </a:moveTo>
                  <a:cubicBezTo>
                    <a:pt x="0" y="1"/>
                    <a:pt x="0" y="1"/>
                    <a:pt x="0" y="1"/>
                  </a:cubicBezTo>
                  <a:cubicBezTo>
                    <a:pt x="2" y="1"/>
                    <a:pt x="4" y="2"/>
                    <a:pt x="7" y="2"/>
                  </a:cubicBezTo>
                  <a:cubicBezTo>
                    <a:pt x="8" y="2"/>
                    <a:pt x="8" y="2"/>
                    <a:pt x="9" y="2"/>
                  </a:cubicBezTo>
                  <a:cubicBezTo>
                    <a:pt x="6" y="2"/>
                    <a:pt x="4" y="1"/>
                    <a:pt x="1" y="1"/>
                  </a:cubicBezTo>
                  <a:cubicBezTo>
                    <a:pt x="0" y="0"/>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1" name="íśliḑè"/>
            <p:cNvSpPr/>
            <p:nvPr/>
          </p:nvSpPr>
          <p:spPr bwMode="auto">
            <a:xfrm>
              <a:off x="8015288" y="2332038"/>
              <a:ext cx="47625" cy="217488"/>
            </a:xfrm>
            <a:custGeom>
              <a:avLst/>
              <a:gdLst>
                <a:gd name="T0" fmla="*/ 0 w 24"/>
                <a:gd name="T1" fmla="*/ 0 h 110"/>
                <a:gd name="T2" fmla="*/ 0 w 24"/>
                <a:gd name="T3" fmla="*/ 4 h 110"/>
                <a:gd name="T4" fmla="*/ 1 w 24"/>
                <a:gd name="T5" fmla="*/ 7 h 110"/>
                <a:gd name="T6" fmla="*/ 12 w 24"/>
                <a:gd name="T7" fmla="*/ 105 h 110"/>
                <a:gd name="T8" fmla="*/ 13 w 24"/>
                <a:gd name="T9" fmla="*/ 110 h 110"/>
                <a:gd name="T10" fmla="*/ 24 w 24"/>
                <a:gd name="T11" fmla="*/ 109 h 110"/>
                <a:gd name="T12" fmla="*/ 15 w 24"/>
                <a:gd name="T13" fmla="*/ 2 h 110"/>
                <a:gd name="T14" fmla="*/ 13 w 24"/>
                <a:gd name="T15" fmla="*/ 2 h 110"/>
                <a:gd name="T16" fmla="*/ 11 w 24"/>
                <a:gd name="T17" fmla="*/ 2 h 110"/>
                <a:gd name="T18" fmla="*/ 4 w 24"/>
                <a:gd name="T19" fmla="*/ 1 h 110"/>
                <a:gd name="T20" fmla="*/ 1 w 24"/>
                <a:gd name="T21" fmla="*/ 0 h 110"/>
                <a:gd name="T22" fmla="*/ 0 w 24"/>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10">
                  <a:moveTo>
                    <a:pt x="0" y="0"/>
                  </a:moveTo>
                  <a:cubicBezTo>
                    <a:pt x="0" y="4"/>
                    <a:pt x="0" y="4"/>
                    <a:pt x="0" y="4"/>
                  </a:cubicBezTo>
                  <a:cubicBezTo>
                    <a:pt x="1" y="7"/>
                    <a:pt x="1" y="7"/>
                    <a:pt x="1" y="7"/>
                  </a:cubicBezTo>
                  <a:cubicBezTo>
                    <a:pt x="12" y="105"/>
                    <a:pt x="12" y="105"/>
                    <a:pt x="12" y="105"/>
                  </a:cubicBezTo>
                  <a:cubicBezTo>
                    <a:pt x="13" y="110"/>
                    <a:pt x="13" y="110"/>
                    <a:pt x="13" y="110"/>
                  </a:cubicBezTo>
                  <a:cubicBezTo>
                    <a:pt x="24" y="109"/>
                    <a:pt x="24" y="109"/>
                    <a:pt x="24" y="109"/>
                  </a:cubicBezTo>
                  <a:cubicBezTo>
                    <a:pt x="15" y="2"/>
                    <a:pt x="15" y="2"/>
                    <a:pt x="15" y="2"/>
                  </a:cubicBezTo>
                  <a:cubicBezTo>
                    <a:pt x="14" y="2"/>
                    <a:pt x="14" y="2"/>
                    <a:pt x="13" y="2"/>
                  </a:cubicBezTo>
                  <a:cubicBezTo>
                    <a:pt x="12" y="2"/>
                    <a:pt x="12" y="2"/>
                    <a:pt x="11" y="2"/>
                  </a:cubicBezTo>
                  <a:cubicBezTo>
                    <a:pt x="8" y="2"/>
                    <a:pt x="6" y="1"/>
                    <a:pt x="4" y="1"/>
                  </a:cubicBezTo>
                  <a:cubicBezTo>
                    <a:pt x="3" y="1"/>
                    <a:pt x="2" y="1"/>
                    <a:pt x="1" y="0"/>
                  </a:cubicBezTo>
                  <a:cubicBezTo>
                    <a:pt x="0" y="0"/>
                    <a:pt x="0" y="0"/>
                    <a:pt x="0" y="0"/>
                  </a:cubicBezTo>
                </a:path>
              </a:pathLst>
            </a:custGeom>
            <a:solidFill>
              <a:srgbClr val="E36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2" name="iṥľîďé"/>
            <p:cNvSpPr/>
            <p:nvPr/>
          </p:nvSpPr>
          <p:spPr bwMode="auto">
            <a:xfrm>
              <a:off x="7983538" y="2332038"/>
              <a:ext cx="87313" cy="217488"/>
            </a:xfrm>
            <a:custGeom>
              <a:avLst/>
              <a:gdLst>
                <a:gd name="T0" fmla="*/ 15 w 44"/>
                <a:gd name="T1" fmla="*/ 0 h 110"/>
                <a:gd name="T2" fmla="*/ 28 w 44"/>
                <a:gd name="T3" fmla="*/ 110 h 110"/>
                <a:gd name="T4" fmla="*/ 44 w 44"/>
                <a:gd name="T5" fmla="*/ 109 h 110"/>
                <a:gd name="T6" fmla="*/ 35 w 44"/>
                <a:gd name="T7" fmla="*/ 1 h 110"/>
                <a:gd name="T8" fmla="*/ 15 w 44"/>
                <a:gd name="T9" fmla="*/ 0 h 110"/>
              </a:gdLst>
              <a:ahLst/>
              <a:cxnLst>
                <a:cxn ang="0">
                  <a:pos x="T0" y="T1"/>
                </a:cxn>
                <a:cxn ang="0">
                  <a:pos x="T2" y="T3"/>
                </a:cxn>
                <a:cxn ang="0">
                  <a:pos x="T4" y="T5"/>
                </a:cxn>
                <a:cxn ang="0">
                  <a:pos x="T6" y="T7"/>
                </a:cxn>
                <a:cxn ang="0">
                  <a:pos x="T8" y="T9"/>
                </a:cxn>
              </a:cxnLst>
              <a:rect l="0" t="0" r="r" b="b"/>
              <a:pathLst>
                <a:path w="44" h="110">
                  <a:moveTo>
                    <a:pt x="15" y="0"/>
                  </a:moveTo>
                  <a:cubicBezTo>
                    <a:pt x="15" y="0"/>
                    <a:pt x="0" y="68"/>
                    <a:pt x="28" y="110"/>
                  </a:cubicBezTo>
                  <a:cubicBezTo>
                    <a:pt x="44" y="109"/>
                    <a:pt x="44" y="109"/>
                    <a:pt x="44" y="109"/>
                  </a:cubicBezTo>
                  <a:cubicBezTo>
                    <a:pt x="35" y="1"/>
                    <a:pt x="35" y="1"/>
                    <a:pt x="35" y="1"/>
                  </a:cubicBezTo>
                  <a:lnTo>
                    <a:pt x="15" y="0"/>
                  </a:lnTo>
                  <a:close/>
                </a:path>
              </a:pathLst>
            </a:custGeom>
            <a:solidFill>
              <a:srgbClr val="FD6F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3" name="îŝḻiďê"/>
            <p:cNvSpPr/>
            <p:nvPr/>
          </p:nvSpPr>
          <p:spPr bwMode="auto">
            <a:xfrm>
              <a:off x="8804276" y="1971676"/>
              <a:ext cx="3175" cy="6350"/>
            </a:xfrm>
            <a:custGeom>
              <a:avLst/>
              <a:gdLst>
                <a:gd name="T0" fmla="*/ 0 w 2"/>
                <a:gd name="T1" fmla="*/ 0 h 3"/>
                <a:gd name="T2" fmla="*/ 2 w 2"/>
                <a:gd name="T3" fmla="*/ 3 h 3"/>
                <a:gd name="T4" fmla="*/ 1 w 2"/>
                <a:gd name="T5" fmla="*/ 0 h 3"/>
                <a:gd name="T6" fmla="*/ 0 w 2"/>
                <a:gd name="T7" fmla="*/ 0 h 3"/>
              </a:gdLst>
              <a:ahLst/>
              <a:cxnLst>
                <a:cxn ang="0">
                  <a:pos x="T0" y="T1"/>
                </a:cxn>
                <a:cxn ang="0">
                  <a:pos x="T2" y="T3"/>
                </a:cxn>
                <a:cxn ang="0">
                  <a:pos x="T4" y="T5"/>
                </a:cxn>
                <a:cxn ang="0">
                  <a:pos x="T6" y="T7"/>
                </a:cxn>
              </a:cxnLst>
              <a:rect l="0" t="0" r="r" b="b"/>
              <a:pathLst>
                <a:path w="2" h="3">
                  <a:moveTo>
                    <a:pt x="0" y="0"/>
                  </a:moveTo>
                  <a:cubicBezTo>
                    <a:pt x="1" y="1"/>
                    <a:pt x="1" y="2"/>
                    <a:pt x="2" y="3"/>
                  </a:cubicBezTo>
                  <a:cubicBezTo>
                    <a:pt x="1" y="2"/>
                    <a:pt x="1" y="1"/>
                    <a:pt x="1" y="0"/>
                  </a:cubicBezTo>
                  <a:cubicBezTo>
                    <a:pt x="0" y="0"/>
                    <a:pt x="0" y="0"/>
                    <a:pt x="0"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4" name="iṥļíḋe"/>
            <p:cNvSpPr/>
            <p:nvPr/>
          </p:nvSpPr>
          <p:spPr bwMode="auto">
            <a:xfrm>
              <a:off x="8767763" y="1963738"/>
              <a:ext cx="39688" cy="123825"/>
            </a:xfrm>
            <a:custGeom>
              <a:avLst/>
              <a:gdLst>
                <a:gd name="T0" fmla="*/ 14 w 20"/>
                <a:gd name="T1" fmla="*/ 0 h 63"/>
                <a:gd name="T2" fmla="*/ 0 w 20"/>
                <a:gd name="T3" fmla="*/ 63 h 63"/>
                <a:gd name="T4" fmla="*/ 4 w 20"/>
                <a:gd name="T5" fmla="*/ 63 h 63"/>
                <a:gd name="T6" fmla="*/ 20 w 20"/>
                <a:gd name="T7" fmla="*/ 7 h 63"/>
                <a:gd name="T8" fmla="*/ 18 w 20"/>
                <a:gd name="T9" fmla="*/ 4 h 63"/>
                <a:gd name="T10" fmla="*/ 14 w 20"/>
                <a:gd name="T11" fmla="*/ 0 h 63"/>
              </a:gdLst>
              <a:ahLst/>
              <a:cxnLst>
                <a:cxn ang="0">
                  <a:pos x="T0" y="T1"/>
                </a:cxn>
                <a:cxn ang="0">
                  <a:pos x="T2" y="T3"/>
                </a:cxn>
                <a:cxn ang="0">
                  <a:pos x="T4" y="T5"/>
                </a:cxn>
                <a:cxn ang="0">
                  <a:pos x="T6" y="T7"/>
                </a:cxn>
                <a:cxn ang="0">
                  <a:pos x="T8" y="T9"/>
                </a:cxn>
                <a:cxn ang="0">
                  <a:pos x="T10" y="T11"/>
                </a:cxn>
              </a:cxnLst>
              <a:rect l="0" t="0" r="r" b="b"/>
              <a:pathLst>
                <a:path w="20" h="63">
                  <a:moveTo>
                    <a:pt x="14" y="0"/>
                  </a:moveTo>
                  <a:cubicBezTo>
                    <a:pt x="19" y="10"/>
                    <a:pt x="12" y="34"/>
                    <a:pt x="0" y="63"/>
                  </a:cubicBezTo>
                  <a:cubicBezTo>
                    <a:pt x="2" y="63"/>
                    <a:pt x="3" y="63"/>
                    <a:pt x="4" y="63"/>
                  </a:cubicBezTo>
                  <a:cubicBezTo>
                    <a:pt x="14" y="39"/>
                    <a:pt x="20" y="19"/>
                    <a:pt x="20" y="7"/>
                  </a:cubicBezTo>
                  <a:cubicBezTo>
                    <a:pt x="19" y="6"/>
                    <a:pt x="19" y="5"/>
                    <a:pt x="18" y="4"/>
                  </a:cubicBezTo>
                  <a:cubicBezTo>
                    <a:pt x="14" y="0"/>
                    <a:pt x="14" y="0"/>
                    <a:pt x="14"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5" name="íṡḻîḋe"/>
            <p:cNvSpPr/>
            <p:nvPr/>
          </p:nvSpPr>
          <p:spPr bwMode="auto">
            <a:xfrm>
              <a:off x="8543926" y="3186113"/>
              <a:ext cx="22225" cy="182563"/>
            </a:xfrm>
            <a:custGeom>
              <a:avLst/>
              <a:gdLst>
                <a:gd name="T0" fmla="*/ 11 w 11"/>
                <a:gd name="T1" fmla="*/ 0 h 92"/>
                <a:gd name="T2" fmla="*/ 7 w 11"/>
                <a:gd name="T3" fmla="*/ 0 h 92"/>
                <a:gd name="T4" fmla="*/ 0 w 11"/>
                <a:gd name="T5" fmla="*/ 92 h 92"/>
                <a:gd name="T6" fmla="*/ 3 w 11"/>
                <a:gd name="T7" fmla="*/ 91 h 92"/>
                <a:gd name="T8" fmla="*/ 11 w 11"/>
                <a:gd name="T9" fmla="*/ 0 h 92"/>
              </a:gdLst>
              <a:ahLst/>
              <a:cxnLst>
                <a:cxn ang="0">
                  <a:pos x="T0" y="T1"/>
                </a:cxn>
                <a:cxn ang="0">
                  <a:pos x="T2" y="T3"/>
                </a:cxn>
                <a:cxn ang="0">
                  <a:pos x="T4" y="T5"/>
                </a:cxn>
                <a:cxn ang="0">
                  <a:pos x="T6" y="T7"/>
                </a:cxn>
                <a:cxn ang="0">
                  <a:pos x="T8" y="T9"/>
                </a:cxn>
              </a:cxnLst>
              <a:rect l="0" t="0" r="r" b="b"/>
              <a:pathLst>
                <a:path w="11" h="92">
                  <a:moveTo>
                    <a:pt x="11" y="0"/>
                  </a:moveTo>
                  <a:cubicBezTo>
                    <a:pt x="9" y="0"/>
                    <a:pt x="8" y="0"/>
                    <a:pt x="7" y="0"/>
                  </a:cubicBezTo>
                  <a:cubicBezTo>
                    <a:pt x="0" y="92"/>
                    <a:pt x="0" y="92"/>
                    <a:pt x="0" y="92"/>
                  </a:cubicBezTo>
                  <a:cubicBezTo>
                    <a:pt x="0" y="92"/>
                    <a:pt x="1" y="91"/>
                    <a:pt x="3" y="91"/>
                  </a:cubicBezTo>
                  <a:cubicBezTo>
                    <a:pt x="11" y="0"/>
                    <a:pt x="11" y="0"/>
                    <a:pt x="11" y="0"/>
                  </a:cubicBezTo>
                </a:path>
              </a:pathLst>
            </a:custGeom>
            <a:solidFill>
              <a:srgbClr val="45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6" name="iṣļïḋe"/>
            <p:cNvSpPr/>
            <p:nvPr/>
          </p:nvSpPr>
          <p:spPr bwMode="auto">
            <a:xfrm>
              <a:off x="8558213" y="2087563"/>
              <a:ext cx="217488" cy="1098550"/>
            </a:xfrm>
            <a:custGeom>
              <a:avLst/>
              <a:gdLst>
                <a:gd name="T0" fmla="*/ 110 w 110"/>
                <a:gd name="T1" fmla="*/ 0 h 555"/>
                <a:gd name="T2" fmla="*/ 106 w 110"/>
                <a:gd name="T3" fmla="*/ 0 h 555"/>
                <a:gd name="T4" fmla="*/ 33 w 110"/>
                <a:gd name="T5" fmla="*/ 146 h 555"/>
                <a:gd name="T6" fmla="*/ 0 w 110"/>
                <a:gd name="T7" fmla="*/ 555 h 555"/>
                <a:gd name="T8" fmla="*/ 4 w 110"/>
                <a:gd name="T9" fmla="*/ 555 h 555"/>
                <a:gd name="T10" fmla="*/ 37 w 110"/>
                <a:gd name="T11" fmla="*/ 146 h 555"/>
                <a:gd name="T12" fmla="*/ 110 w 110"/>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110" h="555">
                  <a:moveTo>
                    <a:pt x="110" y="0"/>
                  </a:moveTo>
                  <a:cubicBezTo>
                    <a:pt x="109" y="0"/>
                    <a:pt x="108" y="0"/>
                    <a:pt x="106" y="0"/>
                  </a:cubicBezTo>
                  <a:cubicBezTo>
                    <a:pt x="81" y="63"/>
                    <a:pt x="33" y="146"/>
                    <a:pt x="33" y="146"/>
                  </a:cubicBezTo>
                  <a:cubicBezTo>
                    <a:pt x="0" y="555"/>
                    <a:pt x="0" y="555"/>
                    <a:pt x="0" y="555"/>
                  </a:cubicBezTo>
                  <a:cubicBezTo>
                    <a:pt x="1" y="555"/>
                    <a:pt x="2" y="555"/>
                    <a:pt x="4" y="555"/>
                  </a:cubicBezTo>
                  <a:cubicBezTo>
                    <a:pt x="37" y="146"/>
                    <a:pt x="37" y="146"/>
                    <a:pt x="37" y="146"/>
                  </a:cubicBezTo>
                  <a:cubicBezTo>
                    <a:pt x="37" y="146"/>
                    <a:pt x="85" y="62"/>
                    <a:pt x="11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7" name="î$liḓe"/>
            <p:cNvSpPr/>
            <p:nvPr/>
          </p:nvSpPr>
          <p:spPr bwMode="auto">
            <a:xfrm>
              <a:off x="8572501" y="3111501"/>
              <a:ext cx="376238" cy="247650"/>
            </a:xfrm>
            <a:custGeom>
              <a:avLst/>
              <a:gdLst>
                <a:gd name="T0" fmla="*/ 164 w 190"/>
                <a:gd name="T1" fmla="*/ 39 h 125"/>
                <a:gd name="T2" fmla="*/ 163 w 190"/>
                <a:gd name="T3" fmla="*/ 43 h 125"/>
                <a:gd name="T4" fmla="*/ 190 w 190"/>
                <a:gd name="T5" fmla="*/ 87 h 125"/>
                <a:gd name="T6" fmla="*/ 190 w 190"/>
                <a:gd name="T7" fmla="*/ 81 h 125"/>
                <a:gd name="T8" fmla="*/ 164 w 190"/>
                <a:gd name="T9" fmla="*/ 39 h 125"/>
                <a:gd name="T10" fmla="*/ 111 w 190"/>
                <a:gd name="T11" fmla="*/ 0 h 125"/>
                <a:gd name="T12" fmla="*/ 89 w 190"/>
                <a:gd name="T13" fmla="*/ 26 h 125"/>
                <a:gd name="T14" fmla="*/ 0 w 190"/>
                <a:gd name="T15" fmla="*/ 125 h 125"/>
                <a:gd name="T16" fmla="*/ 90 w 190"/>
                <a:gd name="T17" fmla="*/ 33 h 125"/>
                <a:gd name="T18" fmla="*/ 108 w 190"/>
                <a:gd name="T19" fmla="*/ 8 h 125"/>
                <a:gd name="T20" fmla="*/ 111 w 1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25">
                  <a:moveTo>
                    <a:pt x="164" y="39"/>
                  </a:moveTo>
                  <a:cubicBezTo>
                    <a:pt x="163" y="43"/>
                    <a:pt x="163" y="43"/>
                    <a:pt x="163" y="43"/>
                  </a:cubicBezTo>
                  <a:cubicBezTo>
                    <a:pt x="178" y="64"/>
                    <a:pt x="190" y="87"/>
                    <a:pt x="190" y="87"/>
                  </a:cubicBezTo>
                  <a:cubicBezTo>
                    <a:pt x="190" y="85"/>
                    <a:pt x="190" y="83"/>
                    <a:pt x="190" y="81"/>
                  </a:cubicBezTo>
                  <a:cubicBezTo>
                    <a:pt x="185" y="72"/>
                    <a:pt x="176" y="55"/>
                    <a:pt x="164" y="39"/>
                  </a:cubicBezTo>
                  <a:moveTo>
                    <a:pt x="111" y="0"/>
                  </a:moveTo>
                  <a:cubicBezTo>
                    <a:pt x="103" y="2"/>
                    <a:pt x="96" y="9"/>
                    <a:pt x="89" y="26"/>
                  </a:cubicBezTo>
                  <a:cubicBezTo>
                    <a:pt x="66" y="90"/>
                    <a:pt x="21" y="116"/>
                    <a:pt x="0" y="125"/>
                  </a:cubicBezTo>
                  <a:cubicBezTo>
                    <a:pt x="23" y="117"/>
                    <a:pt x="67" y="94"/>
                    <a:pt x="90" y="33"/>
                  </a:cubicBezTo>
                  <a:cubicBezTo>
                    <a:pt x="95" y="19"/>
                    <a:pt x="101" y="11"/>
                    <a:pt x="108" y="8"/>
                  </a:cubicBezTo>
                  <a:cubicBezTo>
                    <a:pt x="109" y="5"/>
                    <a:pt x="110" y="3"/>
                    <a:pt x="111" y="0"/>
                  </a:cubicBezTo>
                </a:path>
              </a:pathLst>
            </a:custGeom>
            <a:solidFill>
              <a:srgbClr val="45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8" name="íṡ1íḓê"/>
            <p:cNvSpPr/>
            <p:nvPr/>
          </p:nvSpPr>
          <p:spPr bwMode="auto">
            <a:xfrm>
              <a:off x="8550276" y="1963738"/>
              <a:ext cx="628650" cy="1404938"/>
            </a:xfrm>
            <a:custGeom>
              <a:avLst/>
              <a:gdLst>
                <a:gd name="T0" fmla="*/ 128 w 317"/>
                <a:gd name="T1" fmla="*/ 0 h 710"/>
                <a:gd name="T2" fmla="*/ 247 w 317"/>
                <a:gd name="T3" fmla="*/ 102 h 710"/>
                <a:gd name="T4" fmla="*/ 287 w 317"/>
                <a:gd name="T5" fmla="*/ 290 h 710"/>
                <a:gd name="T6" fmla="*/ 260 w 317"/>
                <a:gd name="T7" fmla="*/ 467 h 710"/>
                <a:gd name="T8" fmla="*/ 204 w 317"/>
                <a:gd name="T9" fmla="*/ 667 h 710"/>
                <a:gd name="T10" fmla="*/ 100 w 317"/>
                <a:gd name="T11" fmla="*/ 606 h 710"/>
                <a:gd name="T12" fmla="*/ 0 w 317"/>
                <a:gd name="T13" fmla="*/ 710 h 710"/>
                <a:gd name="T14" fmla="*/ 41 w 317"/>
                <a:gd name="T15" fmla="*/ 209 h 710"/>
                <a:gd name="T16" fmla="*/ 128 w 317"/>
                <a:gd name="T1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710">
                  <a:moveTo>
                    <a:pt x="128" y="0"/>
                  </a:moveTo>
                  <a:cubicBezTo>
                    <a:pt x="247" y="102"/>
                    <a:pt x="247" y="102"/>
                    <a:pt x="247" y="102"/>
                  </a:cubicBezTo>
                  <a:cubicBezTo>
                    <a:pt x="247" y="102"/>
                    <a:pt x="317" y="174"/>
                    <a:pt x="287" y="290"/>
                  </a:cubicBezTo>
                  <a:cubicBezTo>
                    <a:pt x="287" y="290"/>
                    <a:pt x="274" y="459"/>
                    <a:pt x="260" y="467"/>
                  </a:cubicBezTo>
                  <a:cubicBezTo>
                    <a:pt x="260" y="467"/>
                    <a:pt x="208" y="570"/>
                    <a:pt x="204" y="667"/>
                  </a:cubicBezTo>
                  <a:cubicBezTo>
                    <a:pt x="204" y="667"/>
                    <a:pt x="132" y="521"/>
                    <a:pt x="100" y="606"/>
                  </a:cubicBezTo>
                  <a:cubicBezTo>
                    <a:pt x="69" y="690"/>
                    <a:pt x="0" y="710"/>
                    <a:pt x="0" y="710"/>
                  </a:cubicBezTo>
                  <a:cubicBezTo>
                    <a:pt x="41" y="209"/>
                    <a:pt x="41" y="209"/>
                    <a:pt x="41" y="209"/>
                  </a:cubicBezTo>
                  <a:cubicBezTo>
                    <a:pt x="41" y="209"/>
                    <a:pt x="143" y="31"/>
                    <a:pt x="128" y="0"/>
                  </a:cubicBezTo>
                </a:path>
              </a:pathLst>
            </a:custGeom>
            <a:solidFill>
              <a:srgbClr val="FD6F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9" name="ïṣļîḑê"/>
            <p:cNvSpPr/>
            <p:nvPr/>
          </p:nvSpPr>
          <p:spPr bwMode="auto">
            <a:xfrm>
              <a:off x="8751888" y="2776538"/>
              <a:ext cx="314325" cy="533400"/>
            </a:xfrm>
            <a:custGeom>
              <a:avLst/>
              <a:gdLst>
                <a:gd name="T0" fmla="*/ 80 w 158"/>
                <a:gd name="T1" fmla="*/ 21 h 269"/>
                <a:gd name="T2" fmla="*/ 158 w 158"/>
                <a:gd name="T3" fmla="*/ 56 h 269"/>
                <a:gd name="T4" fmla="*/ 40 w 158"/>
                <a:gd name="T5" fmla="*/ 269 h 269"/>
                <a:gd name="T6" fmla="*/ 0 w 158"/>
                <a:gd name="T7" fmla="*/ 209 h 269"/>
                <a:gd name="T8" fmla="*/ 80 w 158"/>
                <a:gd name="T9" fmla="*/ 21 h 269"/>
              </a:gdLst>
              <a:ahLst/>
              <a:cxnLst>
                <a:cxn ang="0">
                  <a:pos x="T0" y="T1"/>
                </a:cxn>
                <a:cxn ang="0">
                  <a:pos x="T2" y="T3"/>
                </a:cxn>
                <a:cxn ang="0">
                  <a:pos x="T4" y="T5"/>
                </a:cxn>
                <a:cxn ang="0">
                  <a:pos x="T6" y="T7"/>
                </a:cxn>
                <a:cxn ang="0">
                  <a:pos x="T8" y="T9"/>
                </a:cxn>
              </a:cxnLst>
              <a:rect l="0" t="0" r="r" b="b"/>
              <a:pathLst>
                <a:path w="158" h="269">
                  <a:moveTo>
                    <a:pt x="80" y="21"/>
                  </a:moveTo>
                  <a:cubicBezTo>
                    <a:pt x="80" y="21"/>
                    <a:pt x="110" y="0"/>
                    <a:pt x="158" y="56"/>
                  </a:cubicBezTo>
                  <a:cubicBezTo>
                    <a:pt x="40" y="269"/>
                    <a:pt x="40" y="269"/>
                    <a:pt x="40" y="269"/>
                  </a:cubicBezTo>
                  <a:cubicBezTo>
                    <a:pt x="0" y="209"/>
                    <a:pt x="0" y="209"/>
                    <a:pt x="0" y="209"/>
                  </a:cubicBezTo>
                  <a:cubicBezTo>
                    <a:pt x="0" y="209"/>
                    <a:pt x="84" y="45"/>
                    <a:pt x="80" y="21"/>
                  </a:cubicBezTo>
                </a:path>
              </a:pathLst>
            </a:custGeom>
            <a:solidFill>
              <a:srgbClr val="FEC3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0" name="îSḻiḓe"/>
            <p:cNvSpPr/>
            <p:nvPr/>
          </p:nvSpPr>
          <p:spPr bwMode="auto">
            <a:xfrm>
              <a:off x="9031288" y="2854326"/>
              <a:ext cx="50800" cy="111125"/>
            </a:xfrm>
            <a:custGeom>
              <a:avLst/>
              <a:gdLst>
                <a:gd name="T0" fmla="*/ 19 w 25"/>
                <a:gd name="T1" fmla="*/ 15 h 56"/>
                <a:gd name="T2" fmla="*/ 17 w 25"/>
                <a:gd name="T3" fmla="*/ 17 h 56"/>
                <a:gd name="T4" fmla="*/ 0 w 25"/>
                <a:gd name="T5" fmla="*/ 56 h 56"/>
                <a:gd name="T6" fmla="*/ 1 w 25"/>
                <a:gd name="T7" fmla="*/ 55 h 56"/>
                <a:gd name="T8" fmla="*/ 19 w 25"/>
                <a:gd name="T9" fmla="*/ 15 h 56"/>
                <a:gd name="T10" fmla="*/ 24 w 25"/>
                <a:gd name="T11" fmla="*/ 0 h 56"/>
                <a:gd name="T12" fmla="*/ 22 w 25"/>
                <a:gd name="T13" fmla="*/ 6 h 56"/>
                <a:gd name="T14" fmla="*/ 25 w 25"/>
                <a:gd name="T15" fmla="*/ 0 h 56"/>
                <a:gd name="T16" fmla="*/ 24 w 25"/>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6">
                  <a:moveTo>
                    <a:pt x="19" y="15"/>
                  </a:moveTo>
                  <a:cubicBezTo>
                    <a:pt x="18" y="16"/>
                    <a:pt x="17" y="16"/>
                    <a:pt x="17" y="17"/>
                  </a:cubicBezTo>
                  <a:cubicBezTo>
                    <a:pt x="17" y="17"/>
                    <a:pt x="9" y="32"/>
                    <a:pt x="0" y="56"/>
                  </a:cubicBezTo>
                  <a:cubicBezTo>
                    <a:pt x="0" y="55"/>
                    <a:pt x="1" y="55"/>
                    <a:pt x="1" y="55"/>
                  </a:cubicBezTo>
                  <a:cubicBezTo>
                    <a:pt x="19" y="15"/>
                    <a:pt x="19" y="15"/>
                    <a:pt x="19" y="15"/>
                  </a:cubicBezTo>
                  <a:moveTo>
                    <a:pt x="24" y="0"/>
                  </a:moveTo>
                  <a:cubicBezTo>
                    <a:pt x="24" y="2"/>
                    <a:pt x="23" y="4"/>
                    <a:pt x="22" y="6"/>
                  </a:cubicBezTo>
                  <a:cubicBezTo>
                    <a:pt x="25" y="0"/>
                    <a:pt x="25" y="0"/>
                    <a:pt x="25" y="0"/>
                  </a:cubicBezTo>
                  <a:cubicBezTo>
                    <a:pt x="24" y="0"/>
                    <a:pt x="24" y="0"/>
                    <a:pt x="24"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1" name="íṣliḑè"/>
            <p:cNvSpPr/>
            <p:nvPr/>
          </p:nvSpPr>
          <p:spPr bwMode="auto">
            <a:xfrm>
              <a:off x="8855076" y="2779713"/>
              <a:ext cx="223838" cy="185738"/>
            </a:xfrm>
            <a:custGeom>
              <a:avLst/>
              <a:gdLst>
                <a:gd name="T0" fmla="*/ 26 w 113"/>
                <a:gd name="T1" fmla="*/ 0 h 94"/>
                <a:gd name="T2" fmla="*/ 0 w 113"/>
                <a:gd name="T3" fmla="*/ 32 h 94"/>
                <a:gd name="T4" fmla="*/ 20 w 113"/>
                <a:gd name="T5" fmla="*/ 52 h 94"/>
                <a:gd name="T6" fmla="*/ 28 w 113"/>
                <a:gd name="T7" fmla="*/ 20 h 94"/>
                <a:gd name="T8" fmla="*/ 43 w 113"/>
                <a:gd name="T9" fmla="*/ 16 h 94"/>
                <a:gd name="T10" fmla="*/ 106 w 113"/>
                <a:gd name="T11" fmla="*/ 55 h 94"/>
                <a:gd name="T12" fmla="*/ 84 w 113"/>
                <a:gd name="T13" fmla="*/ 94 h 94"/>
                <a:gd name="T14" fmla="*/ 84 w 113"/>
                <a:gd name="T15" fmla="*/ 94 h 94"/>
                <a:gd name="T16" fmla="*/ 89 w 113"/>
                <a:gd name="T17" fmla="*/ 94 h 94"/>
                <a:gd name="T18" fmla="*/ 106 w 113"/>
                <a:gd name="T19" fmla="*/ 55 h 94"/>
                <a:gd name="T20" fmla="*/ 108 w 113"/>
                <a:gd name="T21" fmla="*/ 53 h 94"/>
                <a:gd name="T22" fmla="*/ 111 w 113"/>
                <a:gd name="T23" fmla="*/ 44 h 94"/>
                <a:gd name="T24" fmla="*/ 113 w 113"/>
                <a:gd name="T25" fmla="*/ 38 h 94"/>
                <a:gd name="T26" fmla="*/ 26 w 113"/>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4">
                  <a:moveTo>
                    <a:pt x="26" y="0"/>
                  </a:moveTo>
                  <a:cubicBezTo>
                    <a:pt x="0" y="32"/>
                    <a:pt x="0" y="32"/>
                    <a:pt x="0" y="32"/>
                  </a:cubicBezTo>
                  <a:cubicBezTo>
                    <a:pt x="0" y="32"/>
                    <a:pt x="8" y="41"/>
                    <a:pt x="20" y="52"/>
                  </a:cubicBezTo>
                  <a:cubicBezTo>
                    <a:pt x="26" y="37"/>
                    <a:pt x="29" y="25"/>
                    <a:pt x="28" y="20"/>
                  </a:cubicBezTo>
                  <a:cubicBezTo>
                    <a:pt x="28" y="20"/>
                    <a:pt x="34" y="16"/>
                    <a:pt x="43" y="16"/>
                  </a:cubicBezTo>
                  <a:cubicBezTo>
                    <a:pt x="57" y="16"/>
                    <a:pt x="78" y="23"/>
                    <a:pt x="106" y="55"/>
                  </a:cubicBezTo>
                  <a:cubicBezTo>
                    <a:pt x="84" y="94"/>
                    <a:pt x="84" y="94"/>
                    <a:pt x="84" y="94"/>
                  </a:cubicBezTo>
                  <a:cubicBezTo>
                    <a:pt x="84" y="94"/>
                    <a:pt x="84" y="94"/>
                    <a:pt x="84" y="94"/>
                  </a:cubicBezTo>
                  <a:cubicBezTo>
                    <a:pt x="86" y="94"/>
                    <a:pt x="87" y="94"/>
                    <a:pt x="89" y="94"/>
                  </a:cubicBezTo>
                  <a:cubicBezTo>
                    <a:pt x="98" y="70"/>
                    <a:pt x="106" y="55"/>
                    <a:pt x="106" y="55"/>
                  </a:cubicBezTo>
                  <a:cubicBezTo>
                    <a:pt x="106" y="54"/>
                    <a:pt x="107" y="54"/>
                    <a:pt x="108" y="53"/>
                  </a:cubicBezTo>
                  <a:cubicBezTo>
                    <a:pt x="111" y="44"/>
                    <a:pt x="111" y="44"/>
                    <a:pt x="111" y="44"/>
                  </a:cubicBezTo>
                  <a:cubicBezTo>
                    <a:pt x="112" y="42"/>
                    <a:pt x="113" y="40"/>
                    <a:pt x="113" y="38"/>
                  </a:cubicBezTo>
                  <a:cubicBezTo>
                    <a:pt x="26" y="0"/>
                    <a:pt x="26" y="0"/>
                    <a:pt x="26" y="0"/>
                  </a:cubicBezTo>
                </a:path>
              </a:pathLst>
            </a:custGeom>
            <a:solidFill>
              <a:srgbClr val="E36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2" name="iṣľîḓé"/>
            <p:cNvSpPr/>
            <p:nvPr/>
          </p:nvSpPr>
          <p:spPr bwMode="auto">
            <a:xfrm>
              <a:off x="8894763" y="2811463"/>
              <a:ext cx="171450" cy="153988"/>
            </a:xfrm>
            <a:custGeom>
              <a:avLst/>
              <a:gdLst>
                <a:gd name="T0" fmla="*/ 23 w 86"/>
                <a:gd name="T1" fmla="*/ 0 h 78"/>
                <a:gd name="T2" fmla="*/ 8 w 86"/>
                <a:gd name="T3" fmla="*/ 4 h 78"/>
                <a:gd name="T4" fmla="*/ 0 w 86"/>
                <a:gd name="T5" fmla="*/ 36 h 78"/>
                <a:gd name="T6" fmla="*/ 64 w 86"/>
                <a:gd name="T7" fmla="*/ 78 h 78"/>
                <a:gd name="T8" fmla="*/ 86 w 86"/>
                <a:gd name="T9" fmla="*/ 39 h 78"/>
                <a:gd name="T10" fmla="*/ 23 w 86"/>
                <a:gd name="T11" fmla="*/ 0 h 78"/>
              </a:gdLst>
              <a:ahLst/>
              <a:cxnLst>
                <a:cxn ang="0">
                  <a:pos x="T0" y="T1"/>
                </a:cxn>
                <a:cxn ang="0">
                  <a:pos x="T2" y="T3"/>
                </a:cxn>
                <a:cxn ang="0">
                  <a:pos x="T4" y="T5"/>
                </a:cxn>
                <a:cxn ang="0">
                  <a:pos x="T6" y="T7"/>
                </a:cxn>
                <a:cxn ang="0">
                  <a:pos x="T8" y="T9"/>
                </a:cxn>
                <a:cxn ang="0">
                  <a:pos x="T10" y="T11"/>
                </a:cxn>
              </a:cxnLst>
              <a:rect l="0" t="0" r="r" b="b"/>
              <a:pathLst>
                <a:path w="86" h="78">
                  <a:moveTo>
                    <a:pt x="23" y="0"/>
                  </a:moveTo>
                  <a:cubicBezTo>
                    <a:pt x="14" y="0"/>
                    <a:pt x="8" y="4"/>
                    <a:pt x="8" y="4"/>
                  </a:cubicBezTo>
                  <a:cubicBezTo>
                    <a:pt x="9" y="9"/>
                    <a:pt x="6" y="21"/>
                    <a:pt x="0" y="36"/>
                  </a:cubicBezTo>
                  <a:cubicBezTo>
                    <a:pt x="19" y="54"/>
                    <a:pt x="46" y="78"/>
                    <a:pt x="64" y="78"/>
                  </a:cubicBezTo>
                  <a:cubicBezTo>
                    <a:pt x="86" y="39"/>
                    <a:pt x="86" y="39"/>
                    <a:pt x="86" y="39"/>
                  </a:cubicBezTo>
                  <a:cubicBezTo>
                    <a:pt x="58" y="7"/>
                    <a:pt x="37" y="0"/>
                    <a:pt x="23"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3" name="îšḷîdê"/>
            <p:cNvSpPr/>
            <p:nvPr/>
          </p:nvSpPr>
          <p:spPr bwMode="auto">
            <a:xfrm>
              <a:off x="8855076" y="2773363"/>
              <a:ext cx="227013" cy="206375"/>
            </a:xfrm>
            <a:custGeom>
              <a:avLst/>
              <a:gdLst>
                <a:gd name="T0" fmla="*/ 0 w 114"/>
                <a:gd name="T1" fmla="*/ 31 h 104"/>
                <a:gd name="T2" fmla="*/ 90 w 114"/>
                <a:gd name="T3" fmla="*/ 92 h 104"/>
                <a:gd name="T4" fmla="*/ 114 w 114"/>
                <a:gd name="T5" fmla="*/ 38 h 104"/>
                <a:gd name="T6" fmla="*/ 26 w 114"/>
                <a:gd name="T7" fmla="*/ 0 h 104"/>
                <a:gd name="T8" fmla="*/ 0 w 114"/>
                <a:gd name="T9" fmla="*/ 31 h 104"/>
              </a:gdLst>
              <a:ahLst/>
              <a:cxnLst>
                <a:cxn ang="0">
                  <a:pos x="T0" y="T1"/>
                </a:cxn>
                <a:cxn ang="0">
                  <a:pos x="T2" y="T3"/>
                </a:cxn>
                <a:cxn ang="0">
                  <a:pos x="T4" y="T5"/>
                </a:cxn>
                <a:cxn ang="0">
                  <a:pos x="T6" y="T7"/>
                </a:cxn>
                <a:cxn ang="0">
                  <a:pos x="T8" y="T9"/>
                </a:cxn>
              </a:cxnLst>
              <a:rect l="0" t="0" r="r" b="b"/>
              <a:pathLst>
                <a:path w="114" h="104">
                  <a:moveTo>
                    <a:pt x="0" y="31"/>
                  </a:moveTo>
                  <a:cubicBezTo>
                    <a:pt x="0" y="31"/>
                    <a:pt x="65" y="104"/>
                    <a:pt x="90" y="92"/>
                  </a:cubicBezTo>
                  <a:cubicBezTo>
                    <a:pt x="114" y="38"/>
                    <a:pt x="114" y="38"/>
                    <a:pt x="114" y="38"/>
                  </a:cubicBezTo>
                  <a:cubicBezTo>
                    <a:pt x="26" y="0"/>
                    <a:pt x="26" y="0"/>
                    <a:pt x="26" y="0"/>
                  </a:cubicBezTo>
                  <a:lnTo>
                    <a:pt x="0" y="31"/>
                  </a:lnTo>
                  <a:close/>
                </a:path>
              </a:pathLst>
            </a:custGeom>
            <a:solidFill>
              <a:srgbClr val="FD6F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4" name="išļiḑé"/>
            <p:cNvSpPr/>
            <p:nvPr/>
          </p:nvSpPr>
          <p:spPr bwMode="auto">
            <a:xfrm>
              <a:off x="8739188" y="3163888"/>
              <a:ext cx="115888" cy="187325"/>
            </a:xfrm>
            <a:custGeom>
              <a:avLst/>
              <a:gdLst>
                <a:gd name="T0" fmla="*/ 11 w 59"/>
                <a:gd name="T1" fmla="*/ 0 h 95"/>
                <a:gd name="T2" fmla="*/ 0 w 59"/>
                <a:gd name="T3" fmla="*/ 29 h 95"/>
                <a:gd name="T4" fmla="*/ 35 w 59"/>
                <a:gd name="T5" fmla="*/ 95 h 95"/>
                <a:gd name="T6" fmla="*/ 59 w 59"/>
                <a:gd name="T7" fmla="*/ 68 h 95"/>
                <a:gd name="T8" fmla="*/ 52 w 59"/>
                <a:gd name="T9" fmla="*/ 64 h 95"/>
                <a:gd name="T10" fmla="*/ 47 w 59"/>
                <a:gd name="T11" fmla="*/ 74 h 95"/>
                <a:gd name="T12" fmla="*/ 7 w 59"/>
                <a:gd name="T13" fmla="*/ 14 h 95"/>
                <a:gd name="T14" fmla="*/ 13 w 59"/>
                <a:gd name="T15" fmla="*/ 3 h 95"/>
                <a:gd name="T16" fmla="*/ 11 w 59"/>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95">
                  <a:moveTo>
                    <a:pt x="11" y="0"/>
                  </a:moveTo>
                  <a:cubicBezTo>
                    <a:pt x="0" y="29"/>
                    <a:pt x="0" y="29"/>
                    <a:pt x="0" y="29"/>
                  </a:cubicBezTo>
                  <a:cubicBezTo>
                    <a:pt x="35" y="95"/>
                    <a:pt x="35" y="95"/>
                    <a:pt x="35" y="95"/>
                  </a:cubicBezTo>
                  <a:cubicBezTo>
                    <a:pt x="59" y="68"/>
                    <a:pt x="59" y="68"/>
                    <a:pt x="59" y="68"/>
                  </a:cubicBezTo>
                  <a:cubicBezTo>
                    <a:pt x="57" y="67"/>
                    <a:pt x="55" y="66"/>
                    <a:pt x="52" y="64"/>
                  </a:cubicBezTo>
                  <a:cubicBezTo>
                    <a:pt x="47" y="74"/>
                    <a:pt x="47" y="74"/>
                    <a:pt x="47" y="74"/>
                  </a:cubicBezTo>
                  <a:cubicBezTo>
                    <a:pt x="7" y="14"/>
                    <a:pt x="7" y="14"/>
                    <a:pt x="7" y="14"/>
                  </a:cubicBezTo>
                  <a:cubicBezTo>
                    <a:pt x="7" y="14"/>
                    <a:pt x="9" y="10"/>
                    <a:pt x="13" y="3"/>
                  </a:cubicBezTo>
                  <a:cubicBezTo>
                    <a:pt x="12" y="1"/>
                    <a:pt x="11" y="0"/>
                    <a:pt x="11" y="0"/>
                  </a:cubicBezTo>
                </a:path>
              </a:pathLst>
            </a:custGeom>
            <a:solidFill>
              <a:srgbClr val="45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5" name="îṡ1ïḍe"/>
            <p:cNvSpPr/>
            <p:nvPr/>
          </p:nvSpPr>
          <p:spPr bwMode="auto">
            <a:xfrm>
              <a:off x="8751888" y="3168651"/>
              <a:ext cx="90488" cy="141288"/>
            </a:xfrm>
            <a:custGeom>
              <a:avLst/>
              <a:gdLst>
                <a:gd name="T0" fmla="*/ 6 w 45"/>
                <a:gd name="T1" fmla="*/ 0 h 71"/>
                <a:gd name="T2" fmla="*/ 0 w 45"/>
                <a:gd name="T3" fmla="*/ 11 h 71"/>
                <a:gd name="T4" fmla="*/ 40 w 45"/>
                <a:gd name="T5" fmla="*/ 71 h 71"/>
                <a:gd name="T6" fmla="*/ 45 w 45"/>
                <a:gd name="T7" fmla="*/ 61 h 71"/>
                <a:gd name="T8" fmla="*/ 6 w 45"/>
                <a:gd name="T9" fmla="*/ 0 h 71"/>
              </a:gdLst>
              <a:ahLst/>
              <a:cxnLst>
                <a:cxn ang="0">
                  <a:pos x="T0" y="T1"/>
                </a:cxn>
                <a:cxn ang="0">
                  <a:pos x="T2" y="T3"/>
                </a:cxn>
                <a:cxn ang="0">
                  <a:pos x="T4" y="T5"/>
                </a:cxn>
                <a:cxn ang="0">
                  <a:pos x="T6" y="T7"/>
                </a:cxn>
                <a:cxn ang="0">
                  <a:pos x="T8" y="T9"/>
                </a:cxn>
              </a:cxnLst>
              <a:rect l="0" t="0" r="r" b="b"/>
              <a:pathLst>
                <a:path w="45" h="71">
                  <a:moveTo>
                    <a:pt x="6" y="0"/>
                  </a:moveTo>
                  <a:cubicBezTo>
                    <a:pt x="2" y="7"/>
                    <a:pt x="0" y="11"/>
                    <a:pt x="0" y="11"/>
                  </a:cubicBezTo>
                  <a:cubicBezTo>
                    <a:pt x="40" y="71"/>
                    <a:pt x="40" y="71"/>
                    <a:pt x="40" y="71"/>
                  </a:cubicBezTo>
                  <a:cubicBezTo>
                    <a:pt x="45" y="61"/>
                    <a:pt x="45" y="61"/>
                    <a:pt x="45" y="61"/>
                  </a:cubicBezTo>
                  <a:cubicBezTo>
                    <a:pt x="31" y="49"/>
                    <a:pt x="11" y="11"/>
                    <a:pt x="6" y="0"/>
                  </a:cubicBezTo>
                </a:path>
              </a:pathLst>
            </a:custGeom>
            <a:solidFill>
              <a:srgbClr val="E4A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6" name="íṩľiḓe"/>
            <p:cNvSpPr/>
            <p:nvPr/>
          </p:nvSpPr>
          <p:spPr bwMode="auto">
            <a:xfrm>
              <a:off x="8734426" y="3167063"/>
              <a:ext cx="117475" cy="187325"/>
            </a:xfrm>
            <a:custGeom>
              <a:avLst/>
              <a:gdLst>
                <a:gd name="T0" fmla="*/ 12 w 59"/>
                <a:gd name="T1" fmla="*/ 0 h 95"/>
                <a:gd name="T2" fmla="*/ 59 w 59"/>
                <a:gd name="T3" fmla="*/ 67 h 95"/>
                <a:gd name="T4" fmla="*/ 35 w 59"/>
                <a:gd name="T5" fmla="*/ 95 h 95"/>
                <a:gd name="T6" fmla="*/ 0 w 59"/>
                <a:gd name="T7" fmla="*/ 29 h 95"/>
                <a:gd name="T8" fmla="*/ 12 w 59"/>
                <a:gd name="T9" fmla="*/ 0 h 95"/>
              </a:gdLst>
              <a:ahLst/>
              <a:cxnLst>
                <a:cxn ang="0">
                  <a:pos x="T0" y="T1"/>
                </a:cxn>
                <a:cxn ang="0">
                  <a:pos x="T2" y="T3"/>
                </a:cxn>
                <a:cxn ang="0">
                  <a:pos x="T4" y="T5"/>
                </a:cxn>
                <a:cxn ang="0">
                  <a:pos x="T6" y="T7"/>
                </a:cxn>
                <a:cxn ang="0">
                  <a:pos x="T8" y="T9"/>
                </a:cxn>
              </a:cxnLst>
              <a:rect l="0" t="0" r="r" b="b"/>
              <a:pathLst>
                <a:path w="59" h="95">
                  <a:moveTo>
                    <a:pt x="12" y="0"/>
                  </a:moveTo>
                  <a:cubicBezTo>
                    <a:pt x="12" y="0"/>
                    <a:pt x="43" y="64"/>
                    <a:pt x="59" y="67"/>
                  </a:cubicBezTo>
                  <a:cubicBezTo>
                    <a:pt x="35" y="95"/>
                    <a:pt x="35" y="95"/>
                    <a:pt x="35" y="95"/>
                  </a:cubicBezTo>
                  <a:cubicBezTo>
                    <a:pt x="0" y="29"/>
                    <a:pt x="0" y="29"/>
                    <a:pt x="0" y="29"/>
                  </a:cubicBezTo>
                  <a:lnTo>
                    <a:pt x="12" y="0"/>
                  </a:lnTo>
                  <a:close/>
                </a:path>
              </a:pathLst>
            </a:custGeom>
            <a:solidFill>
              <a:srgbClr val="4D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7" name="ïSḷïḍe"/>
            <p:cNvSpPr/>
            <p:nvPr/>
          </p:nvSpPr>
          <p:spPr bwMode="auto">
            <a:xfrm>
              <a:off x="8851901" y="2389188"/>
              <a:ext cx="30163" cy="361950"/>
            </a:xfrm>
            <a:custGeom>
              <a:avLst/>
              <a:gdLst>
                <a:gd name="T0" fmla="*/ 11 w 15"/>
                <a:gd name="T1" fmla="*/ 0 h 183"/>
                <a:gd name="T2" fmla="*/ 0 w 15"/>
                <a:gd name="T3" fmla="*/ 183 h 183"/>
                <a:gd name="T4" fmla="*/ 11 w 15"/>
                <a:gd name="T5" fmla="*/ 0 h 183"/>
              </a:gdLst>
              <a:ahLst/>
              <a:cxnLst>
                <a:cxn ang="0">
                  <a:pos x="T0" y="T1"/>
                </a:cxn>
                <a:cxn ang="0">
                  <a:pos x="T2" y="T3"/>
                </a:cxn>
                <a:cxn ang="0">
                  <a:pos x="T4" y="T5"/>
                </a:cxn>
              </a:cxnLst>
              <a:rect l="0" t="0" r="r" b="b"/>
              <a:pathLst>
                <a:path w="15" h="183">
                  <a:moveTo>
                    <a:pt x="11" y="0"/>
                  </a:moveTo>
                  <a:cubicBezTo>
                    <a:pt x="0" y="183"/>
                    <a:pt x="0" y="183"/>
                    <a:pt x="0" y="183"/>
                  </a:cubicBezTo>
                  <a:cubicBezTo>
                    <a:pt x="15" y="133"/>
                    <a:pt x="11" y="0"/>
                    <a:pt x="11" y="0"/>
                  </a:cubicBezTo>
                </a:path>
              </a:pathLst>
            </a:custGeom>
            <a:solidFill>
              <a:srgbClr val="E36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8" name="í$ḻïďé"/>
            <p:cNvSpPr/>
            <p:nvPr/>
          </p:nvSpPr>
          <p:spPr bwMode="auto">
            <a:xfrm>
              <a:off x="8283576" y="2389188"/>
              <a:ext cx="42863" cy="50800"/>
            </a:xfrm>
            <a:custGeom>
              <a:avLst/>
              <a:gdLst>
                <a:gd name="T0" fmla="*/ 22 w 22"/>
                <a:gd name="T1" fmla="*/ 0 h 26"/>
                <a:gd name="T2" fmla="*/ 0 w 22"/>
                <a:gd name="T3" fmla="*/ 26 h 26"/>
                <a:gd name="T4" fmla="*/ 22 w 22"/>
                <a:gd name="T5" fmla="*/ 0 h 26"/>
              </a:gdLst>
              <a:ahLst/>
              <a:cxnLst>
                <a:cxn ang="0">
                  <a:pos x="T0" y="T1"/>
                </a:cxn>
                <a:cxn ang="0">
                  <a:pos x="T2" y="T3"/>
                </a:cxn>
                <a:cxn ang="0">
                  <a:pos x="T4" y="T5"/>
                </a:cxn>
              </a:cxnLst>
              <a:rect l="0" t="0" r="r" b="b"/>
              <a:pathLst>
                <a:path w="22" h="26">
                  <a:moveTo>
                    <a:pt x="22" y="0"/>
                  </a:moveTo>
                  <a:cubicBezTo>
                    <a:pt x="0" y="26"/>
                    <a:pt x="0" y="26"/>
                    <a:pt x="0" y="26"/>
                  </a:cubicBezTo>
                  <a:cubicBezTo>
                    <a:pt x="0" y="26"/>
                    <a:pt x="22" y="19"/>
                    <a:pt x="22" y="0"/>
                  </a:cubicBezTo>
                </a:path>
              </a:pathLst>
            </a:custGeom>
            <a:solidFill>
              <a:srgbClr val="E36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9" name="iSḻïdê"/>
            <p:cNvSpPr/>
            <p:nvPr/>
          </p:nvSpPr>
          <p:spPr bwMode="auto">
            <a:xfrm>
              <a:off x="2763838" y="2484438"/>
              <a:ext cx="273050" cy="2205038"/>
            </a:xfrm>
            <a:custGeom>
              <a:avLst/>
              <a:gdLst>
                <a:gd name="T0" fmla="*/ 105 w 138"/>
                <a:gd name="T1" fmla="*/ 0 h 1114"/>
                <a:gd name="T2" fmla="*/ 69 w 138"/>
                <a:gd name="T3" fmla="*/ 474 h 1114"/>
                <a:gd name="T4" fmla="*/ 47 w 138"/>
                <a:gd name="T5" fmla="*/ 1114 h 1114"/>
              </a:gdLst>
              <a:ahLst/>
              <a:cxnLst>
                <a:cxn ang="0">
                  <a:pos x="T0" y="T1"/>
                </a:cxn>
                <a:cxn ang="0">
                  <a:pos x="T2" y="T3"/>
                </a:cxn>
                <a:cxn ang="0">
                  <a:pos x="T4" y="T5"/>
                </a:cxn>
              </a:cxnLst>
              <a:rect l="0" t="0" r="r" b="b"/>
              <a:pathLst>
                <a:path w="138" h="1114">
                  <a:moveTo>
                    <a:pt x="105" y="0"/>
                  </a:moveTo>
                  <a:cubicBezTo>
                    <a:pt x="105" y="0"/>
                    <a:pt x="0" y="217"/>
                    <a:pt x="69" y="474"/>
                  </a:cubicBezTo>
                  <a:cubicBezTo>
                    <a:pt x="138" y="731"/>
                    <a:pt x="116" y="1038"/>
                    <a:pt x="47" y="1114"/>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0" name="î$ḻîḑe"/>
            <p:cNvSpPr/>
            <p:nvPr/>
          </p:nvSpPr>
          <p:spPr bwMode="auto">
            <a:xfrm>
              <a:off x="2914651" y="2427288"/>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1" name="íśliḍe"/>
            <p:cNvSpPr/>
            <p:nvPr/>
          </p:nvSpPr>
          <p:spPr bwMode="auto">
            <a:xfrm>
              <a:off x="2884488" y="2720976"/>
              <a:ext cx="273050" cy="77788"/>
            </a:xfrm>
            <a:custGeom>
              <a:avLst/>
              <a:gdLst>
                <a:gd name="T0" fmla="*/ 0 w 138"/>
                <a:gd name="T1" fmla="*/ 20 h 39"/>
                <a:gd name="T2" fmla="*/ 138 w 138"/>
                <a:gd name="T3" fmla="*/ 0 h 39"/>
              </a:gdLst>
              <a:ahLst/>
              <a:cxnLst>
                <a:cxn ang="0">
                  <a:pos x="T0" y="T1"/>
                </a:cxn>
                <a:cxn ang="0">
                  <a:pos x="T2" y="T3"/>
                </a:cxn>
              </a:cxnLst>
              <a:rect l="0" t="0" r="r" b="b"/>
              <a:pathLst>
                <a:path w="138" h="39">
                  <a:moveTo>
                    <a:pt x="0" y="20"/>
                  </a:moveTo>
                  <a:cubicBezTo>
                    <a:pt x="0" y="20"/>
                    <a:pt x="109" y="39"/>
                    <a:pt x="138"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2" name="íṣ1îḑe"/>
            <p:cNvSpPr/>
            <p:nvPr/>
          </p:nvSpPr>
          <p:spPr bwMode="auto">
            <a:xfrm>
              <a:off x="2733676" y="2655888"/>
              <a:ext cx="131763" cy="230188"/>
            </a:xfrm>
            <a:custGeom>
              <a:avLst/>
              <a:gdLst>
                <a:gd name="T0" fmla="*/ 66 w 66"/>
                <a:gd name="T1" fmla="*/ 116 h 116"/>
                <a:gd name="T2" fmla="*/ 4 w 66"/>
                <a:gd name="T3" fmla="*/ 0 h 116"/>
              </a:gdLst>
              <a:ahLst/>
              <a:cxnLst>
                <a:cxn ang="0">
                  <a:pos x="T0" y="T1"/>
                </a:cxn>
                <a:cxn ang="0">
                  <a:pos x="T2" y="T3"/>
                </a:cxn>
              </a:cxnLst>
              <a:rect l="0" t="0" r="r" b="b"/>
              <a:pathLst>
                <a:path w="66" h="116">
                  <a:moveTo>
                    <a:pt x="66" y="116"/>
                  </a:moveTo>
                  <a:cubicBezTo>
                    <a:pt x="66" y="116"/>
                    <a:pt x="0" y="44"/>
                    <a:pt x="4"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3" name="i$ľíḓè"/>
            <p:cNvSpPr/>
            <p:nvPr/>
          </p:nvSpPr>
          <p:spPr bwMode="auto">
            <a:xfrm>
              <a:off x="2852738" y="2949576"/>
              <a:ext cx="225425" cy="228600"/>
            </a:xfrm>
            <a:custGeom>
              <a:avLst/>
              <a:gdLst>
                <a:gd name="T0" fmla="*/ 0 w 114"/>
                <a:gd name="T1" fmla="*/ 100 h 116"/>
                <a:gd name="T2" fmla="*/ 114 w 114"/>
                <a:gd name="T3" fmla="*/ 0 h 116"/>
              </a:gdLst>
              <a:ahLst/>
              <a:cxnLst>
                <a:cxn ang="0">
                  <a:pos x="T0" y="T1"/>
                </a:cxn>
                <a:cxn ang="0">
                  <a:pos x="T2" y="T3"/>
                </a:cxn>
              </a:cxnLst>
              <a:rect l="0" t="0" r="r" b="b"/>
              <a:pathLst>
                <a:path w="114" h="116">
                  <a:moveTo>
                    <a:pt x="0" y="100"/>
                  </a:moveTo>
                  <a:cubicBezTo>
                    <a:pt x="0" y="100"/>
                    <a:pt x="60" y="116"/>
                    <a:pt x="114"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4" name="îṧľíḓè"/>
            <p:cNvSpPr/>
            <p:nvPr/>
          </p:nvSpPr>
          <p:spPr bwMode="auto">
            <a:xfrm>
              <a:off x="2590801" y="3028951"/>
              <a:ext cx="293688" cy="309563"/>
            </a:xfrm>
            <a:custGeom>
              <a:avLst/>
              <a:gdLst>
                <a:gd name="T0" fmla="*/ 148 w 148"/>
                <a:gd name="T1" fmla="*/ 157 h 157"/>
                <a:gd name="T2" fmla="*/ 18 w 148"/>
                <a:gd name="T3" fmla="*/ 0 h 157"/>
              </a:gdLst>
              <a:ahLst/>
              <a:cxnLst>
                <a:cxn ang="0">
                  <a:pos x="T0" y="T1"/>
                </a:cxn>
                <a:cxn ang="0">
                  <a:pos x="T2" y="T3"/>
                </a:cxn>
              </a:cxnLst>
              <a:rect l="0" t="0" r="r" b="b"/>
              <a:pathLst>
                <a:path w="148" h="157">
                  <a:moveTo>
                    <a:pt x="148" y="157"/>
                  </a:moveTo>
                  <a:cubicBezTo>
                    <a:pt x="148" y="157"/>
                    <a:pt x="0" y="62"/>
                    <a:pt x="18"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5" name="iśľîḍé"/>
            <p:cNvSpPr/>
            <p:nvPr/>
          </p:nvSpPr>
          <p:spPr bwMode="auto">
            <a:xfrm>
              <a:off x="2930526" y="3192463"/>
              <a:ext cx="206375" cy="361950"/>
            </a:xfrm>
            <a:custGeom>
              <a:avLst/>
              <a:gdLst>
                <a:gd name="T0" fmla="*/ 0 w 104"/>
                <a:gd name="T1" fmla="*/ 183 h 183"/>
                <a:gd name="T2" fmla="*/ 93 w 104"/>
                <a:gd name="T3" fmla="*/ 0 h 183"/>
              </a:gdLst>
              <a:ahLst/>
              <a:cxnLst>
                <a:cxn ang="0">
                  <a:pos x="T0" y="T1"/>
                </a:cxn>
                <a:cxn ang="0">
                  <a:pos x="T2" y="T3"/>
                </a:cxn>
              </a:cxnLst>
              <a:rect l="0" t="0" r="r" b="b"/>
              <a:pathLst>
                <a:path w="104" h="183">
                  <a:moveTo>
                    <a:pt x="0" y="183"/>
                  </a:moveTo>
                  <a:cubicBezTo>
                    <a:pt x="0" y="183"/>
                    <a:pt x="104" y="91"/>
                    <a:pt x="93"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6" name="iṡľîḍe"/>
            <p:cNvSpPr/>
            <p:nvPr/>
          </p:nvSpPr>
          <p:spPr bwMode="auto">
            <a:xfrm>
              <a:off x="2692401" y="3494088"/>
              <a:ext cx="261938" cy="187325"/>
            </a:xfrm>
            <a:custGeom>
              <a:avLst/>
              <a:gdLst>
                <a:gd name="T0" fmla="*/ 132 w 132"/>
                <a:gd name="T1" fmla="*/ 95 h 95"/>
                <a:gd name="T2" fmla="*/ 4 w 132"/>
                <a:gd name="T3" fmla="*/ 0 h 95"/>
              </a:gdLst>
              <a:ahLst/>
              <a:cxnLst>
                <a:cxn ang="0">
                  <a:pos x="T0" y="T1"/>
                </a:cxn>
                <a:cxn ang="0">
                  <a:pos x="T2" y="T3"/>
                </a:cxn>
              </a:cxnLst>
              <a:rect l="0" t="0" r="r" b="b"/>
              <a:pathLst>
                <a:path w="132" h="95">
                  <a:moveTo>
                    <a:pt x="132" y="95"/>
                  </a:moveTo>
                  <a:cubicBezTo>
                    <a:pt x="132" y="95"/>
                    <a:pt x="0" y="58"/>
                    <a:pt x="4"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7" name="isḷîḑè"/>
            <p:cNvSpPr/>
            <p:nvPr/>
          </p:nvSpPr>
          <p:spPr bwMode="auto">
            <a:xfrm>
              <a:off x="2971801" y="3586163"/>
              <a:ext cx="185738" cy="246063"/>
            </a:xfrm>
            <a:custGeom>
              <a:avLst/>
              <a:gdLst>
                <a:gd name="T0" fmla="*/ 0 w 94"/>
                <a:gd name="T1" fmla="*/ 124 h 124"/>
                <a:gd name="T2" fmla="*/ 94 w 94"/>
                <a:gd name="T3" fmla="*/ 0 h 124"/>
              </a:gdLst>
              <a:ahLst/>
              <a:cxnLst>
                <a:cxn ang="0">
                  <a:pos x="T0" y="T1"/>
                </a:cxn>
                <a:cxn ang="0">
                  <a:pos x="T2" y="T3"/>
                </a:cxn>
              </a:cxnLst>
              <a:rect l="0" t="0" r="r" b="b"/>
              <a:pathLst>
                <a:path w="94" h="124">
                  <a:moveTo>
                    <a:pt x="0" y="124"/>
                  </a:moveTo>
                  <a:cubicBezTo>
                    <a:pt x="0" y="124"/>
                    <a:pt x="83" y="47"/>
                    <a:pt x="94"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8" name="îṩľïḓê"/>
            <p:cNvSpPr/>
            <p:nvPr/>
          </p:nvSpPr>
          <p:spPr bwMode="auto">
            <a:xfrm>
              <a:off x="2806701" y="3794126"/>
              <a:ext cx="177800" cy="296863"/>
            </a:xfrm>
            <a:custGeom>
              <a:avLst/>
              <a:gdLst>
                <a:gd name="T0" fmla="*/ 89 w 89"/>
                <a:gd name="T1" fmla="*/ 150 h 150"/>
                <a:gd name="T2" fmla="*/ 0 w 89"/>
                <a:gd name="T3" fmla="*/ 0 h 150"/>
              </a:gdLst>
              <a:ahLst/>
              <a:cxnLst>
                <a:cxn ang="0">
                  <a:pos x="T0" y="T1"/>
                </a:cxn>
                <a:cxn ang="0">
                  <a:pos x="T2" y="T3"/>
                </a:cxn>
              </a:cxnLst>
              <a:rect l="0" t="0" r="r" b="b"/>
              <a:pathLst>
                <a:path w="89" h="150">
                  <a:moveTo>
                    <a:pt x="89" y="150"/>
                  </a:moveTo>
                  <a:cubicBezTo>
                    <a:pt x="89" y="150"/>
                    <a:pt x="3" y="51"/>
                    <a:pt x="0"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39" name="íśľîďê"/>
            <p:cNvSpPr/>
            <p:nvPr/>
          </p:nvSpPr>
          <p:spPr bwMode="auto">
            <a:xfrm>
              <a:off x="2984501" y="3944938"/>
              <a:ext cx="201613" cy="311150"/>
            </a:xfrm>
            <a:custGeom>
              <a:avLst/>
              <a:gdLst>
                <a:gd name="T0" fmla="*/ 0 w 102"/>
                <a:gd name="T1" fmla="*/ 157 h 157"/>
                <a:gd name="T2" fmla="*/ 102 w 102"/>
                <a:gd name="T3" fmla="*/ 0 h 157"/>
              </a:gdLst>
              <a:ahLst/>
              <a:cxnLst>
                <a:cxn ang="0">
                  <a:pos x="T0" y="T1"/>
                </a:cxn>
                <a:cxn ang="0">
                  <a:pos x="T2" y="T3"/>
                </a:cxn>
              </a:cxnLst>
              <a:rect l="0" t="0" r="r" b="b"/>
              <a:pathLst>
                <a:path w="102" h="157">
                  <a:moveTo>
                    <a:pt x="0" y="157"/>
                  </a:moveTo>
                  <a:cubicBezTo>
                    <a:pt x="0" y="157"/>
                    <a:pt x="95" y="51"/>
                    <a:pt x="102" y="0"/>
                  </a:cubicBezTo>
                </a:path>
              </a:pathLst>
            </a:custGeom>
            <a:noFill/>
            <a:ln w="15875"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240" name="ïSļïďe"/>
            <p:cNvSpPr/>
            <p:nvPr/>
          </p:nvSpPr>
          <p:spPr bwMode="auto">
            <a:xfrm>
              <a:off x="2684463" y="2613026"/>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1" name="ïṣlíḍè"/>
            <p:cNvSpPr/>
            <p:nvPr/>
          </p:nvSpPr>
          <p:spPr bwMode="auto">
            <a:xfrm>
              <a:off x="2620963" y="3436938"/>
              <a:ext cx="112713"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2" name="îṣḷíḍé"/>
            <p:cNvSpPr/>
            <p:nvPr/>
          </p:nvSpPr>
          <p:spPr bwMode="auto">
            <a:xfrm>
              <a:off x="2570163" y="2971801"/>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3" name="ïSliḑe"/>
            <p:cNvSpPr/>
            <p:nvPr/>
          </p:nvSpPr>
          <p:spPr bwMode="auto">
            <a:xfrm>
              <a:off x="3100388" y="2663826"/>
              <a:ext cx="115888" cy="115888"/>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4" name="ïśļíḋe"/>
            <p:cNvSpPr/>
            <p:nvPr/>
          </p:nvSpPr>
          <p:spPr bwMode="auto">
            <a:xfrm>
              <a:off x="3100388" y="3544888"/>
              <a:ext cx="115888" cy="112713"/>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5" name="iṣļîḓè"/>
            <p:cNvSpPr/>
            <p:nvPr/>
          </p:nvSpPr>
          <p:spPr bwMode="auto">
            <a:xfrm>
              <a:off x="3008313" y="2892426"/>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6" name="î$1îḓê"/>
            <p:cNvSpPr/>
            <p:nvPr/>
          </p:nvSpPr>
          <p:spPr bwMode="auto">
            <a:xfrm>
              <a:off x="3122613" y="3922713"/>
              <a:ext cx="114300" cy="115888"/>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7" name="iś1iḍe"/>
            <p:cNvSpPr/>
            <p:nvPr/>
          </p:nvSpPr>
          <p:spPr bwMode="auto">
            <a:xfrm>
              <a:off x="2733676" y="3773488"/>
              <a:ext cx="115888"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8" name="işḻîḓê"/>
            <p:cNvSpPr/>
            <p:nvPr/>
          </p:nvSpPr>
          <p:spPr bwMode="auto">
            <a:xfrm>
              <a:off x="3065463" y="3135313"/>
              <a:ext cx="114300" cy="114300"/>
            </a:xfrm>
            <a:prstGeom prst="ellipse">
              <a:avLst/>
            </a:pr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536" y="1059582"/>
            <a:ext cx="2808312" cy="369332"/>
          </a:xfrm>
          <a:prstGeom prst="rect">
            <a:avLst/>
          </a:prstGeom>
          <a:noFill/>
        </p:spPr>
        <p:txBody>
          <a:bodyPr wrap="square" rtlCol="0">
            <a:spAutoFit/>
          </a:bodyPr>
          <a:lstStyle/>
          <a:p>
            <a:endParaRPr lang="zh-CN" altLang="en-US" dirty="0"/>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24128" y="0"/>
            <a:ext cx="2978601" cy="5143500"/>
          </a:xfrm>
          <a:prstGeom prst="rect">
            <a:avLst/>
          </a:prstGeom>
        </p:spPr>
      </p:pic>
      <p:sp>
        <p:nvSpPr>
          <p:cNvPr id="8" name="文本框 7"/>
          <p:cNvSpPr txBox="1"/>
          <p:nvPr/>
        </p:nvSpPr>
        <p:spPr>
          <a:xfrm>
            <a:off x="1593972" y="3003798"/>
            <a:ext cx="3219752" cy="1754326"/>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1.</a:t>
            </a:r>
            <a:r>
              <a:rPr lang="zh-CN" altLang="en-US" dirty="0">
                <a:latin typeface="+mn-ea"/>
              </a:rPr>
              <a:t>应用市场下载知到</a:t>
            </a:r>
            <a:r>
              <a:rPr lang="en-US" altLang="zh-CN" dirty="0">
                <a:latin typeface="+mn-ea"/>
              </a:rPr>
              <a:t>APP</a:t>
            </a:r>
            <a:r>
              <a:rPr lang="zh-CN" altLang="en-US" dirty="0">
                <a:latin typeface="+mn-ea"/>
              </a:rPr>
              <a:t>，安装成功后打开，点击菜单</a:t>
            </a:r>
            <a:r>
              <a:rPr lang="en-US" altLang="zh-CN" dirty="0">
                <a:latin typeface="+mn-ea"/>
              </a:rPr>
              <a:t>【</a:t>
            </a:r>
            <a:r>
              <a:rPr lang="zh-CN" altLang="en-US" dirty="0">
                <a:latin typeface="+mn-ea"/>
              </a:rPr>
              <a:t>我的</a:t>
            </a:r>
            <a:r>
              <a:rPr lang="en-US" altLang="zh-CN" dirty="0">
                <a:latin typeface="+mn-ea"/>
              </a:rPr>
              <a:t>]】</a:t>
            </a:r>
            <a:r>
              <a:rPr lang="zh-CN" altLang="en-US" dirty="0">
                <a:latin typeface="+mn-ea"/>
              </a:rPr>
              <a:t>，进入登录页面。点击</a:t>
            </a:r>
            <a:r>
              <a:rPr lang="en-US" altLang="zh-CN" dirty="0">
                <a:latin typeface="+mn-ea"/>
              </a:rPr>
              <a:t>【</a:t>
            </a:r>
            <a:r>
              <a:rPr lang="zh-CN" altLang="en-US" dirty="0">
                <a:latin typeface="+mn-ea"/>
              </a:rPr>
              <a:t>立即登录</a:t>
            </a:r>
            <a:r>
              <a:rPr lang="en-US" altLang="zh-CN" dirty="0">
                <a:latin typeface="+mn-ea"/>
              </a:rPr>
              <a:t>】</a:t>
            </a:r>
            <a:endParaRPr lang="zh-CN" altLang="en-US" dirty="0">
              <a:latin typeface="+mn-ea"/>
            </a:endParaRPr>
          </a:p>
        </p:txBody>
      </p:sp>
      <p:pic>
        <p:nvPicPr>
          <p:cNvPr id="2" name="图片 1"/>
          <p:cNvPicPr>
            <a:picLocks noChangeAspect="1"/>
          </p:cNvPicPr>
          <p:nvPr/>
        </p:nvPicPr>
        <p:blipFill>
          <a:blip r:embed="rId2"/>
          <a:stretch>
            <a:fillRect/>
          </a:stretch>
        </p:blipFill>
        <p:spPr>
          <a:xfrm>
            <a:off x="2123728" y="483518"/>
            <a:ext cx="1819275" cy="2209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1720" y="0"/>
            <a:ext cx="3039671" cy="5143500"/>
          </a:xfrm>
          <a:prstGeom prst="rect">
            <a:avLst/>
          </a:prstGeom>
        </p:spPr>
      </p:pic>
      <p:sp>
        <p:nvSpPr>
          <p:cNvPr id="5" name="文本框 4"/>
          <p:cNvSpPr txBox="1"/>
          <p:nvPr/>
        </p:nvSpPr>
        <p:spPr>
          <a:xfrm>
            <a:off x="5292080" y="1131590"/>
            <a:ext cx="3219752" cy="1338828"/>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2.【</a:t>
            </a:r>
            <a:r>
              <a:rPr lang="zh-CN" altLang="en-US" dirty="0">
                <a:latin typeface="+mn-ea"/>
              </a:rPr>
              <a:t>学号</a:t>
            </a:r>
            <a:r>
              <a:rPr lang="en-US" altLang="zh-CN" dirty="0">
                <a:latin typeface="+mn-ea"/>
              </a:rPr>
              <a:t>】</a:t>
            </a:r>
            <a:r>
              <a:rPr lang="zh-CN" altLang="en-US" dirty="0">
                <a:latin typeface="+mn-ea"/>
              </a:rPr>
              <a:t>菜单，选择所在学校，输入学号和密码，初始密码为</a:t>
            </a:r>
            <a:r>
              <a:rPr lang="en-US" altLang="zh-CN" dirty="0">
                <a:latin typeface="+mn-ea"/>
              </a:rPr>
              <a:t>123456</a:t>
            </a:r>
            <a:r>
              <a:rPr lang="zh-CN" altLang="en-US" dirty="0">
                <a:latin typeface="+mn-ea"/>
              </a:rPr>
              <a:t>。</a:t>
            </a:r>
            <a:endParaRPr lang="zh-CN" altLang="en-US" dirty="0">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51920" y="0"/>
            <a:ext cx="2768483" cy="5143500"/>
          </a:xfrm>
          <a:prstGeom prst="rect">
            <a:avLst/>
          </a:prstGeom>
        </p:spPr>
      </p:pic>
      <p:sp>
        <p:nvSpPr>
          <p:cNvPr id="5" name="文本框 4"/>
          <p:cNvSpPr txBox="1"/>
          <p:nvPr/>
        </p:nvSpPr>
        <p:spPr>
          <a:xfrm>
            <a:off x="395536" y="2211710"/>
            <a:ext cx="3219752" cy="1338828"/>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3.</a:t>
            </a:r>
            <a:r>
              <a:rPr lang="zh-CN" altLang="en-US" dirty="0">
                <a:latin typeface="+mn-ea"/>
              </a:rPr>
              <a:t>请输入您的姓名的第一个字给予验证。（切记！是输入，不是对着手机喊！）</a:t>
            </a:r>
            <a:endParaRPr lang="zh-CN" altLang="en-US" dirty="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123728" y="0"/>
            <a:ext cx="2592288" cy="5143500"/>
          </a:xfrm>
          <a:prstGeom prst="rect">
            <a:avLst/>
          </a:prstGeom>
        </p:spPr>
      </p:pic>
      <p:sp>
        <p:nvSpPr>
          <p:cNvPr id="3" name="文本框 2"/>
          <p:cNvSpPr txBox="1"/>
          <p:nvPr/>
        </p:nvSpPr>
        <p:spPr>
          <a:xfrm>
            <a:off x="5220072" y="1275606"/>
            <a:ext cx="3219752" cy="1754326"/>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4.</a:t>
            </a:r>
            <a:r>
              <a:rPr lang="zh-CN" altLang="en-US" dirty="0">
                <a:latin typeface="+mn-ea"/>
              </a:rPr>
              <a:t>绑定您的手机号码，下一步修改您的初始密码，以后手机号码就可以作为账号直接登陆啦！</a:t>
            </a:r>
            <a:endParaRPr lang="zh-CN" altLang="en-US" dirty="0">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图片 6"/>
          <p:cNvPicPr>
            <a:picLocks noChangeAspect="1" noChangeArrowheads="1"/>
          </p:cNvPicPr>
          <p:nvPr/>
        </p:nvPicPr>
        <p:blipFill>
          <a:blip r:embed="rId1" cstate="screen"/>
          <a:srcRect/>
          <a:stretch>
            <a:fillRect/>
          </a:stretch>
        </p:blipFill>
        <p:spPr bwMode="auto">
          <a:xfrm>
            <a:off x="123825" y="92869"/>
            <a:ext cx="35123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C:\Users\黄正纲\Desktop\2018秋冬学期注册登录PPT截图\导入选课素材库\学分课 - 副本.jpg学分课 - 副本"/>
          <p:cNvPicPr>
            <a:picLocks noChangeAspect="1"/>
          </p:cNvPicPr>
          <p:nvPr/>
        </p:nvPicPr>
        <p:blipFill>
          <a:blip r:embed="rId2"/>
          <a:srcRect/>
          <a:stretch>
            <a:fillRect/>
          </a:stretch>
        </p:blipFill>
        <p:spPr>
          <a:xfrm>
            <a:off x="6580708" y="1"/>
            <a:ext cx="2563291" cy="5113406"/>
          </a:xfrm>
          <a:prstGeom prst="rect">
            <a:avLst/>
          </a:prstGeom>
          <a:ln w="12700" cmpd="sng">
            <a:solidFill>
              <a:schemeClr val="tx1"/>
            </a:solidFill>
            <a:prstDash val="solid"/>
          </a:ln>
        </p:spPr>
      </p:pic>
      <p:sp>
        <p:nvSpPr>
          <p:cNvPr id="11" name="文本框 10"/>
          <p:cNvSpPr txBox="1"/>
          <p:nvPr/>
        </p:nvSpPr>
        <p:spPr>
          <a:xfrm>
            <a:off x="193675" y="1837690"/>
            <a:ext cx="2303780" cy="1476375"/>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a:latin typeface="+mn-ea"/>
              </a:rPr>
              <a:t>5.</a:t>
            </a:r>
            <a:r>
              <a:rPr lang="zh-CN" altLang="en-US" dirty="0">
                <a:latin typeface="+mn-ea"/>
              </a:rPr>
              <a:t>确认课程开始学习吧。</a:t>
            </a:r>
            <a:endParaRPr lang="zh-CN" altLang="en-US" dirty="0">
              <a:latin typeface="+mn-ea"/>
            </a:endParaRPr>
          </a:p>
          <a:p>
            <a:pPr>
              <a:lnSpc>
                <a:spcPct val="150000"/>
              </a:lnSpc>
            </a:pPr>
            <a:r>
              <a:rPr lang="zh-CN" altLang="zh-CN" sz="1200" dirty="0">
                <a:solidFill>
                  <a:srgbClr val="FF0000"/>
                </a:solidFill>
                <a:latin typeface="+mn-ea"/>
              </a:rPr>
              <a:t>注意：确认是否是自己选修的课程</a:t>
            </a:r>
            <a:endParaRPr lang="zh-CN" altLang="en-US" sz="1200" dirty="0">
              <a:solidFill>
                <a:srgbClr val="FF0000"/>
              </a:solidFill>
              <a:latin typeface="+mn-ea"/>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0"/>
            <a:ext cx="2537694" cy="5113407"/>
          </a:xfrm>
          <a:prstGeom prst="rect">
            <a:avLst/>
          </a:prstGeom>
        </p:spPr>
      </p:pic>
      <p:cxnSp>
        <p:nvCxnSpPr>
          <p:cNvPr id="10" name="直接箭头连接符 9"/>
          <p:cNvCxnSpPr/>
          <p:nvPr/>
        </p:nvCxnSpPr>
        <p:spPr>
          <a:xfrm>
            <a:off x="5436096" y="2480627"/>
            <a:ext cx="7920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60ca981-eff5-43b5-9698-d30bbf3f259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1935" y="3947400"/>
            <a:ext cx="2555367" cy="2134829"/>
            <a:chOff x="3235219" y="1039019"/>
            <a:chExt cx="5721563" cy="4779962"/>
          </a:xfrm>
        </p:grpSpPr>
        <p:sp>
          <p:nvSpPr>
            <p:cNvPr id="11" name="ïsḷïḍé"/>
            <p:cNvSpPr/>
            <p:nvPr/>
          </p:nvSpPr>
          <p:spPr bwMode="auto">
            <a:xfrm>
              <a:off x="3513633" y="1039019"/>
              <a:ext cx="5099042" cy="3259633"/>
            </a:xfrm>
            <a:custGeom>
              <a:avLst/>
              <a:gdLst>
                <a:gd name="T0" fmla="*/ 1101 w 3562"/>
                <a:gd name="T1" fmla="*/ 126 h 2280"/>
                <a:gd name="T2" fmla="*/ 1569 w 3562"/>
                <a:gd name="T3" fmla="*/ 9 h 2280"/>
                <a:gd name="T4" fmla="*/ 2976 w 3562"/>
                <a:gd name="T5" fmla="*/ 574 h 2280"/>
                <a:gd name="T6" fmla="*/ 3366 w 3562"/>
                <a:gd name="T7" fmla="*/ 932 h 2280"/>
                <a:gd name="T8" fmla="*/ 3231 w 3562"/>
                <a:gd name="T9" fmla="*/ 1865 h 2280"/>
                <a:gd name="T10" fmla="*/ 2911 w 3562"/>
                <a:gd name="T11" fmla="*/ 2064 h 2280"/>
                <a:gd name="T12" fmla="*/ 2252 w 3562"/>
                <a:gd name="T13" fmla="*/ 2264 h 2280"/>
                <a:gd name="T14" fmla="*/ 1753 w 3562"/>
                <a:gd name="T15" fmla="*/ 2245 h 2280"/>
                <a:gd name="T16" fmla="*/ 461 w 3562"/>
                <a:gd name="T17" fmla="*/ 1807 h 2280"/>
                <a:gd name="T18" fmla="*/ 69 w 3562"/>
                <a:gd name="T19" fmla="*/ 1407 h 2280"/>
                <a:gd name="T20" fmla="*/ 214 w 3562"/>
                <a:gd name="T21" fmla="*/ 927 h 2280"/>
                <a:gd name="T22" fmla="*/ 451 w 3562"/>
                <a:gd name="T23" fmla="*/ 850 h 2280"/>
                <a:gd name="T24" fmla="*/ 804 w 3562"/>
                <a:gd name="T25" fmla="*/ 747 h 2280"/>
                <a:gd name="T26" fmla="*/ 1028 w 3562"/>
                <a:gd name="T27" fmla="*/ 470 h 2280"/>
                <a:gd name="T28" fmla="*/ 1101 w 3562"/>
                <a:gd name="T29" fmla="*/ 126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2" h="2280">
                  <a:moveTo>
                    <a:pt x="1101" y="126"/>
                  </a:moveTo>
                  <a:cubicBezTo>
                    <a:pt x="1218" y="22"/>
                    <a:pt x="1402" y="0"/>
                    <a:pt x="1569" y="9"/>
                  </a:cubicBezTo>
                  <a:cubicBezTo>
                    <a:pt x="2093" y="35"/>
                    <a:pt x="2566" y="288"/>
                    <a:pt x="2976" y="574"/>
                  </a:cubicBezTo>
                  <a:cubicBezTo>
                    <a:pt x="3124" y="678"/>
                    <a:pt x="3270" y="790"/>
                    <a:pt x="3366" y="932"/>
                  </a:cubicBezTo>
                  <a:cubicBezTo>
                    <a:pt x="3562" y="1223"/>
                    <a:pt x="3504" y="1625"/>
                    <a:pt x="3231" y="1865"/>
                  </a:cubicBezTo>
                  <a:cubicBezTo>
                    <a:pt x="3139" y="1946"/>
                    <a:pt x="3026" y="2009"/>
                    <a:pt x="2911" y="2064"/>
                  </a:cubicBezTo>
                  <a:cubicBezTo>
                    <a:pt x="2706" y="2163"/>
                    <a:pt x="2485" y="2242"/>
                    <a:pt x="2252" y="2264"/>
                  </a:cubicBezTo>
                  <a:cubicBezTo>
                    <a:pt x="2086" y="2280"/>
                    <a:pt x="1918" y="2267"/>
                    <a:pt x="1753" y="2245"/>
                  </a:cubicBezTo>
                  <a:cubicBezTo>
                    <a:pt x="1292" y="2182"/>
                    <a:pt x="840" y="2044"/>
                    <a:pt x="461" y="1807"/>
                  </a:cubicBezTo>
                  <a:cubicBezTo>
                    <a:pt x="294" y="1704"/>
                    <a:pt x="138" y="1575"/>
                    <a:pt x="69" y="1407"/>
                  </a:cubicBezTo>
                  <a:cubicBezTo>
                    <a:pt x="0" y="1239"/>
                    <a:pt x="44" y="1026"/>
                    <a:pt x="214" y="927"/>
                  </a:cubicBezTo>
                  <a:cubicBezTo>
                    <a:pt x="284" y="886"/>
                    <a:pt x="368" y="867"/>
                    <a:pt x="451" y="850"/>
                  </a:cubicBezTo>
                  <a:cubicBezTo>
                    <a:pt x="572" y="824"/>
                    <a:pt x="695" y="799"/>
                    <a:pt x="804" y="747"/>
                  </a:cubicBezTo>
                  <a:cubicBezTo>
                    <a:pt x="917" y="693"/>
                    <a:pt x="1050" y="589"/>
                    <a:pt x="1028" y="470"/>
                  </a:cubicBezTo>
                  <a:cubicBezTo>
                    <a:pt x="1004" y="342"/>
                    <a:pt x="985" y="230"/>
                    <a:pt x="1101" y="126"/>
                  </a:cubicBezTo>
                </a:path>
              </a:pathLst>
            </a:custGeom>
            <a:solidFill>
              <a:srgbClr val="6C63FF">
                <a:alpha val="20000"/>
              </a:srgbClr>
            </a:solidFill>
            <a:ln>
              <a:noFill/>
            </a:ln>
          </p:spPr>
          <p:txBody>
            <a:bodyPr anchor="ctr"/>
            <a:lstStyle/>
            <a:p>
              <a:pPr algn="ctr"/>
              <a:endParaRPr sz="1350"/>
            </a:p>
          </p:txBody>
        </p:sp>
        <p:sp>
          <p:nvSpPr>
            <p:cNvPr id="12" name="ï$ľïḓê"/>
            <p:cNvSpPr/>
            <p:nvPr/>
          </p:nvSpPr>
          <p:spPr bwMode="auto">
            <a:xfrm>
              <a:off x="7153348" y="4259550"/>
              <a:ext cx="660060" cy="617829"/>
            </a:xfrm>
            <a:custGeom>
              <a:avLst/>
              <a:gdLst>
                <a:gd name="T0" fmla="*/ 7 w 461"/>
                <a:gd name="T1" fmla="*/ 433 h 433"/>
                <a:gd name="T2" fmla="*/ 8 w 461"/>
                <a:gd name="T3" fmla="*/ 432 h 433"/>
                <a:gd name="T4" fmla="*/ 80 w 461"/>
                <a:gd name="T5" fmla="*/ 333 h 433"/>
                <a:gd name="T6" fmla="*/ 256 w 461"/>
                <a:gd name="T7" fmla="*/ 206 h 433"/>
                <a:gd name="T8" fmla="*/ 256 w 461"/>
                <a:gd name="T9" fmla="*/ 206 h 433"/>
                <a:gd name="T10" fmla="*/ 415 w 461"/>
                <a:gd name="T11" fmla="*/ 87 h 433"/>
                <a:gd name="T12" fmla="*/ 415 w 461"/>
                <a:gd name="T13" fmla="*/ 87 h 433"/>
                <a:gd name="T14" fmla="*/ 461 w 461"/>
                <a:gd name="T15" fmla="*/ 3 h 433"/>
                <a:gd name="T16" fmla="*/ 454 w 461"/>
                <a:gd name="T17" fmla="*/ 0 h 433"/>
                <a:gd name="T18" fmla="*/ 408 w 461"/>
                <a:gd name="T19" fmla="*/ 83 h 433"/>
                <a:gd name="T20" fmla="*/ 408 w 461"/>
                <a:gd name="T21" fmla="*/ 83 h 433"/>
                <a:gd name="T22" fmla="*/ 254 w 461"/>
                <a:gd name="T23" fmla="*/ 198 h 433"/>
                <a:gd name="T24" fmla="*/ 254 w 461"/>
                <a:gd name="T25" fmla="*/ 198 h 433"/>
                <a:gd name="T26" fmla="*/ 70 w 461"/>
                <a:gd name="T27" fmla="*/ 333 h 433"/>
                <a:gd name="T28" fmla="*/ 0 w 461"/>
                <a:gd name="T29" fmla="*/ 429 h 433"/>
                <a:gd name="T30" fmla="*/ 7 w 461"/>
                <a:gd name="T31"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433">
                  <a:moveTo>
                    <a:pt x="7" y="433"/>
                  </a:moveTo>
                  <a:cubicBezTo>
                    <a:pt x="8" y="432"/>
                    <a:pt x="8" y="432"/>
                    <a:pt x="8" y="432"/>
                  </a:cubicBezTo>
                  <a:cubicBezTo>
                    <a:pt x="10" y="427"/>
                    <a:pt x="37" y="383"/>
                    <a:pt x="80" y="333"/>
                  </a:cubicBezTo>
                  <a:cubicBezTo>
                    <a:pt x="123" y="284"/>
                    <a:pt x="184" y="230"/>
                    <a:pt x="256" y="206"/>
                  </a:cubicBezTo>
                  <a:cubicBezTo>
                    <a:pt x="256" y="206"/>
                    <a:pt x="256" y="206"/>
                    <a:pt x="256" y="206"/>
                  </a:cubicBezTo>
                  <a:cubicBezTo>
                    <a:pt x="320" y="184"/>
                    <a:pt x="376" y="143"/>
                    <a:pt x="415" y="87"/>
                  </a:cubicBezTo>
                  <a:cubicBezTo>
                    <a:pt x="415" y="87"/>
                    <a:pt x="415" y="87"/>
                    <a:pt x="415" y="87"/>
                  </a:cubicBezTo>
                  <a:cubicBezTo>
                    <a:pt x="433" y="61"/>
                    <a:pt x="448" y="33"/>
                    <a:pt x="461" y="3"/>
                  </a:cubicBezTo>
                  <a:cubicBezTo>
                    <a:pt x="454" y="0"/>
                    <a:pt x="454" y="0"/>
                    <a:pt x="454" y="0"/>
                  </a:cubicBezTo>
                  <a:cubicBezTo>
                    <a:pt x="441" y="29"/>
                    <a:pt x="426" y="57"/>
                    <a:pt x="408" y="83"/>
                  </a:cubicBezTo>
                  <a:cubicBezTo>
                    <a:pt x="408" y="83"/>
                    <a:pt x="408" y="83"/>
                    <a:pt x="408" y="83"/>
                  </a:cubicBezTo>
                  <a:cubicBezTo>
                    <a:pt x="371" y="137"/>
                    <a:pt x="316" y="177"/>
                    <a:pt x="254" y="198"/>
                  </a:cubicBezTo>
                  <a:cubicBezTo>
                    <a:pt x="254" y="198"/>
                    <a:pt x="254" y="198"/>
                    <a:pt x="254" y="198"/>
                  </a:cubicBezTo>
                  <a:cubicBezTo>
                    <a:pt x="177" y="224"/>
                    <a:pt x="114" y="282"/>
                    <a:pt x="70" y="333"/>
                  </a:cubicBezTo>
                  <a:cubicBezTo>
                    <a:pt x="26" y="384"/>
                    <a:pt x="0" y="428"/>
                    <a:pt x="0" y="429"/>
                  </a:cubicBezTo>
                  <a:cubicBezTo>
                    <a:pt x="7" y="433"/>
                    <a:pt x="7" y="433"/>
                    <a:pt x="7" y="433"/>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 name="íŝlídé"/>
            <p:cNvSpPr/>
            <p:nvPr/>
          </p:nvSpPr>
          <p:spPr bwMode="auto">
            <a:xfrm>
              <a:off x="7804024" y="4101573"/>
              <a:ext cx="164233" cy="161105"/>
            </a:xfrm>
            <a:custGeom>
              <a:avLst/>
              <a:gdLst>
                <a:gd name="T0" fmla="*/ 98 w 115"/>
                <a:gd name="T1" fmla="*/ 79 h 113"/>
                <a:gd name="T2" fmla="*/ 0 w 115"/>
                <a:gd name="T3" fmla="*/ 113 h 113"/>
                <a:gd name="T4" fmla="*/ 37 w 115"/>
                <a:gd name="T5" fmla="*/ 17 h 113"/>
                <a:gd name="T6" fmla="*/ 98 w 115"/>
                <a:gd name="T7" fmla="*/ 18 h 113"/>
                <a:gd name="T8" fmla="*/ 98 w 115"/>
                <a:gd name="T9" fmla="*/ 79 h 113"/>
              </a:gdLst>
              <a:ahLst/>
              <a:cxnLst>
                <a:cxn ang="0">
                  <a:pos x="T0" y="T1"/>
                </a:cxn>
                <a:cxn ang="0">
                  <a:pos x="T2" y="T3"/>
                </a:cxn>
                <a:cxn ang="0">
                  <a:pos x="T4" y="T5"/>
                </a:cxn>
                <a:cxn ang="0">
                  <a:pos x="T6" y="T7"/>
                </a:cxn>
                <a:cxn ang="0">
                  <a:pos x="T8" y="T9"/>
                </a:cxn>
              </a:cxnLst>
              <a:rect l="0" t="0" r="r" b="b"/>
              <a:pathLst>
                <a:path w="115" h="113">
                  <a:moveTo>
                    <a:pt x="98" y="79"/>
                  </a:moveTo>
                  <a:cubicBezTo>
                    <a:pt x="80" y="96"/>
                    <a:pt x="0" y="113"/>
                    <a:pt x="0" y="113"/>
                  </a:cubicBezTo>
                  <a:cubicBezTo>
                    <a:pt x="0" y="113"/>
                    <a:pt x="20" y="33"/>
                    <a:pt x="37" y="17"/>
                  </a:cubicBezTo>
                  <a:cubicBezTo>
                    <a:pt x="54" y="0"/>
                    <a:pt x="82" y="0"/>
                    <a:pt x="98" y="18"/>
                  </a:cubicBezTo>
                  <a:cubicBezTo>
                    <a:pt x="115" y="35"/>
                    <a:pt x="115" y="62"/>
                    <a:pt x="98" y="7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 name="iṥľíďê"/>
            <p:cNvSpPr/>
            <p:nvPr/>
          </p:nvSpPr>
          <p:spPr bwMode="auto">
            <a:xfrm>
              <a:off x="7735202" y="4292396"/>
              <a:ext cx="198644" cy="134515"/>
            </a:xfrm>
            <a:custGeom>
              <a:avLst/>
              <a:gdLst>
                <a:gd name="T0" fmla="*/ 100 w 139"/>
                <a:gd name="T1" fmla="*/ 90 h 95"/>
                <a:gd name="T2" fmla="*/ 0 w 139"/>
                <a:gd name="T3" fmla="*/ 66 h 95"/>
                <a:gd name="T4" fmla="*/ 83 w 139"/>
                <a:gd name="T5" fmla="*/ 5 h 95"/>
                <a:gd name="T6" fmla="*/ 135 w 139"/>
                <a:gd name="T7" fmla="*/ 39 h 95"/>
                <a:gd name="T8" fmla="*/ 100 w 139"/>
                <a:gd name="T9" fmla="*/ 90 h 95"/>
                <a:gd name="T10" fmla="*/ 100 w 139"/>
                <a:gd name="T11" fmla="*/ 90 h 95"/>
              </a:gdLst>
              <a:ahLst/>
              <a:cxnLst>
                <a:cxn ang="0">
                  <a:pos x="T0" y="T1"/>
                </a:cxn>
                <a:cxn ang="0">
                  <a:pos x="T2" y="T3"/>
                </a:cxn>
                <a:cxn ang="0">
                  <a:pos x="T4" y="T5"/>
                </a:cxn>
                <a:cxn ang="0">
                  <a:pos x="T6" y="T7"/>
                </a:cxn>
                <a:cxn ang="0">
                  <a:pos x="T8" y="T9"/>
                </a:cxn>
                <a:cxn ang="0">
                  <a:pos x="T10" y="T11"/>
                </a:cxn>
              </a:cxnLst>
              <a:rect l="0" t="0" r="r" b="b"/>
              <a:pathLst>
                <a:path w="139" h="95">
                  <a:moveTo>
                    <a:pt x="100" y="90"/>
                  </a:moveTo>
                  <a:cubicBezTo>
                    <a:pt x="77" y="95"/>
                    <a:pt x="0" y="66"/>
                    <a:pt x="0" y="66"/>
                  </a:cubicBezTo>
                  <a:cubicBezTo>
                    <a:pt x="0" y="66"/>
                    <a:pt x="60" y="10"/>
                    <a:pt x="83" y="5"/>
                  </a:cubicBezTo>
                  <a:cubicBezTo>
                    <a:pt x="107" y="0"/>
                    <a:pt x="130" y="15"/>
                    <a:pt x="135" y="39"/>
                  </a:cubicBezTo>
                  <a:cubicBezTo>
                    <a:pt x="139" y="62"/>
                    <a:pt x="124" y="85"/>
                    <a:pt x="100" y="90"/>
                  </a:cubicBezTo>
                  <a:cubicBezTo>
                    <a:pt x="100" y="90"/>
                    <a:pt x="100" y="90"/>
                    <a:pt x="100"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 name="išḻïḑè"/>
            <p:cNvSpPr/>
            <p:nvPr/>
          </p:nvSpPr>
          <p:spPr bwMode="auto">
            <a:xfrm>
              <a:off x="7536558" y="4514501"/>
              <a:ext cx="197080" cy="140771"/>
            </a:xfrm>
            <a:custGeom>
              <a:avLst/>
              <a:gdLst>
                <a:gd name="T0" fmla="*/ 74 w 138"/>
                <a:gd name="T1" fmla="*/ 90 h 98"/>
                <a:gd name="T2" fmla="*/ 0 w 138"/>
                <a:gd name="T3" fmla="*/ 18 h 98"/>
                <a:gd name="T4" fmla="*/ 103 w 138"/>
                <a:gd name="T5" fmla="*/ 8 h 98"/>
                <a:gd name="T6" fmla="*/ 131 w 138"/>
                <a:gd name="T7" fmla="*/ 62 h 98"/>
                <a:gd name="T8" fmla="*/ 76 w 138"/>
                <a:gd name="T9" fmla="*/ 90 h 98"/>
                <a:gd name="T10" fmla="*/ 74 w 138"/>
                <a:gd name="T11" fmla="*/ 90 h 98"/>
                <a:gd name="T12" fmla="*/ 74 w 138"/>
                <a:gd name="T13" fmla="*/ 90 h 98"/>
              </a:gdLst>
              <a:ahLst/>
              <a:cxnLst>
                <a:cxn ang="0">
                  <a:pos x="T0" y="T1"/>
                </a:cxn>
                <a:cxn ang="0">
                  <a:pos x="T2" y="T3"/>
                </a:cxn>
                <a:cxn ang="0">
                  <a:pos x="T4" y="T5"/>
                </a:cxn>
                <a:cxn ang="0">
                  <a:pos x="T6" y="T7"/>
                </a:cxn>
                <a:cxn ang="0">
                  <a:pos x="T8" y="T9"/>
                </a:cxn>
                <a:cxn ang="0">
                  <a:pos x="T10" y="T11"/>
                </a:cxn>
                <a:cxn ang="0">
                  <a:pos x="T12" y="T13"/>
                </a:cxn>
              </a:cxnLst>
              <a:rect l="0" t="0" r="r" b="b"/>
              <a:pathLst>
                <a:path w="138" h="98">
                  <a:moveTo>
                    <a:pt x="74" y="90"/>
                  </a:moveTo>
                  <a:cubicBezTo>
                    <a:pt x="52" y="82"/>
                    <a:pt x="0" y="18"/>
                    <a:pt x="0" y="18"/>
                  </a:cubicBezTo>
                  <a:cubicBezTo>
                    <a:pt x="0" y="18"/>
                    <a:pt x="80" y="0"/>
                    <a:pt x="103" y="8"/>
                  </a:cubicBezTo>
                  <a:cubicBezTo>
                    <a:pt x="125" y="15"/>
                    <a:pt x="138" y="39"/>
                    <a:pt x="131" y="62"/>
                  </a:cubicBezTo>
                  <a:cubicBezTo>
                    <a:pt x="123" y="85"/>
                    <a:pt x="99" y="98"/>
                    <a:pt x="76" y="90"/>
                  </a:cubicBezTo>
                  <a:cubicBezTo>
                    <a:pt x="75" y="90"/>
                    <a:pt x="75" y="90"/>
                    <a:pt x="74" y="90"/>
                  </a:cubicBezTo>
                  <a:cubicBezTo>
                    <a:pt x="74" y="90"/>
                    <a:pt x="74" y="90"/>
                    <a:pt x="74"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 name="íṣľíḑè"/>
            <p:cNvSpPr/>
            <p:nvPr/>
          </p:nvSpPr>
          <p:spPr bwMode="auto">
            <a:xfrm>
              <a:off x="7305068" y="4644324"/>
              <a:ext cx="198644" cy="132951"/>
            </a:xfrm>
            <a:custGeom>
              <a:avLst/>
              <a:gdLst>
                <a:gd name="T0" fmla="*/ 85 w 139"/>
                <a:gd name="T1" fmla="*/ 89 h 93"/>
                <a:gd name="T2" fmla="*/ 0 w 139"/>
                <a:gd name="T3" fmla="*/ 31 h 93"/>
                <a:gd name="T4" fmla="*/ 99 w 139"/>
                <a:gd name="T5" fmla="*/ 4 h 93"/>
                <a:gd name="T6" fmla="*/ 135 w 139"/>
                <a:gd name="T7" fmla="*/ 53 h 93"/>
                <a:gd name="T8" fmla="*/ 86 w 139"/>
                <a:gd name="T9" fmla="*/ 90 h 93"/>
                <a:gd name="T10" fmla="*/ 85 w 139"/>
                <a:gd name="T11" fmla="*/ 89 h 93"/>
              </a:gdLst>
              <a:ahLst/>
              <a:cxnLst>
                <a:cxn ang="0">
                  <a:pos x="T0" y="T1"/>
                </a:cxn>
                <a:cxn ang="0">
                  <a:pos x="T2" y="T3"/>
                </a:cxn>
                <a:cxn ang="0">
                  <a:pos x="T4" y="T5"/>
                </a:cxn>
                <a:cxn ang="0">
                  <a:pos x="T6" y="T7"/>
                </a:cxn>
                <a:cxn ang="0">
                  <a:pos x="T8" y="T9"/>
                </a:cxn>
                <a:cxn ang="0">
                  <a:pos x="T10" y="T11"/>
                </a:cxn>
              </a:cxnLst>
              <a:rect l="0" t="0" r="r" b="b"/>
              <a:pathLst>
                <a:path w="139" h="93">
                  <a:moveTo>
                    <a:pt x="85" y="89"/>
                  </a:moveTo>
                  <a:cubicBezTo>
                    <a:pt x="61" y="85"/>
                    <a:pt x="0" y="31"/>
                    <a:pt x="0" y="31"/>
                  </a:cubicBezTo>
                  <a:cubicBezTo>
                    <a:pt x="0" y="31"/>
                    <a:pt x="75" y="0"/>
                    <a:pt x="99" y="4"/>
                  </a:cubicBezTo>
                  <a:cubicBezTo>
                    <a:pt x="123" y="7"/>
                    <a:pt x="139" y="30"/>
                    <a:pt x="135" y="53"/>
                  </a:cubicBezTo>
                  <a:cubicBezTo>
                    <a:pt x="132" y="77"/>
                    <a:pt x="109" y="93"/>
                    <a:pt x="86" y="90"/>
                  </a:cubicBezTo>
                  <a:cubicBezTo>
                    <a:pt x="85" y="89"/>
                    <a:pt x="85" y="89"/>
                    <a:pt x="85" y="8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 name="îṥľîḓê"/>
            <p:cNvSpPr/>
            <p:nvPr/>
          </p:nvSpPr>
          <p:spPr bwMode="auto">
            <a:xfrm>
              <a:off x="7639790" y="4234524"/>
              <a:ext cx="123566" cy="195516"/>
            </a:xfrm>
            <a:custGeom>
              <a:avLst/>
              <a:gdLst>
                <a:gd name="T0" fmla="*/ 0 w 87"/>
                <a:gd name="T1" fmla="*/ 43 h 137"/>
                <a:gd name="T2" fmla="*/ 44 w 87"/>
                <a:gd name="T3" fmla="*/ 137 h 137"/>
                <a:gd name="T4" fmla="*/ 87 w 87"/>
                <a:gd name="T5" fmla="*/ 43 h 137"/>
                <a:gd name="T6" fmla="*/ 44 w 87"/>
                <a:gd name="T7" fmla="*/ 0 h 137"/>
                <a:gd name="T8" fmla="*/ 0 w 87"/>
                <a:gd name="T9" fmla="*/ 43 h 137"/>
                <a:gd name="T10" fmla="*/ 0 w 87"/>
                <a:gd name="T11" fmla="*/ 43 h 137"/>
              </a:gdLst>
              <a:ahLst/>
              <a:cxnLst>
                <a:cxn ang="0">
                  <a:pos x="T0" y="T1"/>
                </a:cxn>
                <a:cxn ang="0">
                  <a:pos x="T2" y="T3"/>
                </a:cxn>
                <a:cxn ang="0">
                  <a:pos x="T4" y="T5"/>
                </a:cxn>
                <a:cxn ang="0">
                  <a:pos x="T6" y="T7"/>
                </a:cxn>
                <a:cxn ang="0">
                  <a:pos x="T8" y="T9"/>
                </a:cxn>
                <a:cxn ang="0">
                  <a:pos x="T10" y="T11"/>
                </a:cxn>
              </a:cxnLst>
              <a:rect l="0" t="0" r="r" b="b"/>
              <a:pathLst>
                <a:path w="87" h="137">
                  <a:moveTo>
                    <a:pt x="0" y="43"/>
                  </a:moveTo>
                  <a:cubicBezTo>
                    <a:pt x="0" y="67"/>
                    <a:pt x="44" y="137"/>
                    <a:pt x="44" y="137"/>
                  </a:cubicBezTo>
                  <a:cubicBezTo>
                    <a:pt x="44" y="137"/>
                    <a:pt x="87" y="67"/>
                    <a:pt x="87" y="43"/>
                  </a:cubicBezTo>
                  <a:cubicBezTo>
                    <a:pt x="87" y="19"/>
                    <a:pt x="68" y="0"/>
                    <a:pt x="44" y="0"/>
                  </a:cubicBezTo>
                  <a:cubicBezTo>
                    <a:pt x="20" y="0"/>
                    <a:pt x="0" y="19"/>
                    <a:pt x="0" y="43"/>
                  </a:cubicBezTo>
                  <a:cubicBezTo>
                    <a:pt x="0" y="43"/>
                    <a:pt x="0" y="43"/>
                    <a:pt x="0" y="43"/>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 name="išļiḓé"/>
            <p:cNvSpPr/>
            <p:nvPr/>
          </p:nvSpPr>
          <p:spPr bwMode="auto">
            <a:xfrm>
              <a:off x="7377017" y="4361217"/>
              <a:ext cx="140771" cy="198644"/>
            </a:xfrm>
            <a:custGeom>
              <a:avLst/>
              <a:gdLst>
                <a:gd name="T0" fmla="*/ 8 w 98"/>
                <a:gd name="T1" fmla="*/ 62 h 138"/>
                <a:gd name="T2" fmla="*/ 77 w 98"/>
                <a:gd name="T3" fmla="*/ 138 h 138"/>
                <a:gd name="T4" fmla="*/ 90 w 98"/>
                <a:gd name="T5" fmla="*/ 36 h 138"/>
                <a:gd name="T6" fmla="*/ 36 w 98"/>
                <a:gd name="T7" fmla="*/ 7 h 138"/>
                <a:gd name="T8" fmla="*/ 8 w 98"/>
                <a:gd name="T9" fmla="*/ 62 h 138"/>
              </a:gdLst>
              <a:ahLst/>
              <a:cxnLst>
                <a:cxn ang="0">
                  <a:pos x="T0" y="T1"/>
                </a:cxn>
                <a:cxn ang="0">
                  <a:pos x="T2" y="T3"/>
                </a:cxn>
                <a:cxn ang="0">
                  <a:pos x="T4" y="T5"/>
                </a:cxn>
                <a:cxn ang="0">
                  <a:pos x="T6" y="T7"/>
                </a:cxn>
                <a:cxn ang="0">
                  <a:pos x="T8" y="T9"/>
                </a:cxn>
              </a:cxnLst>
              <a:rect l="0" t="0" r="r" b="b"/>
              <a:pathLst>
                <a:path w="98" h="138">
                  <a:moveTo>
                    <a:pt x="8" y="62"/>
                  </a:moveTo>
                  <a:cubicBezTo>
                    <a:pt x="15" y="84"/>
                    <a:pt x="77" y="138"/>
                    <a:pt x="77" y="138"/>
                  </a:cubicBezTo>
                  <a:cubicBezTo>
                    <a:pt x="77" y="138"/>
                    <a:pt x="98" y="59"/>
                    <a:pt x="90" y="36"/>
                  </a:cubicBezTo>
                  <a:cubicBezTo>
                    <a:pt x="83" y="13"/>
                    <a:pt x="59" y="0"/>
                    <a:pt x="36" y="7"/>
                  </a:cubicBezTo>
                  <a:cubicBezTo>
                    <a:pt x="13" y="14"/>
                    <a:pt x="0" y="39"/>
                    <a:pt x="8" y="6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 name="iṥlíďe"/>
            <p:cNvSpPr/>
            <p:nvPr/>
          </p:nvSpPr>
          <p:spPr bwMode="auto">
            <a:xfrm>
              <a:off x="7159605" y="4558297"/>
              <a:ext cx="131386" cy="198644"/>
            </a:xfrm>
            <a:custGeom>
              <a:avLst/>
              <a:gdLst>
                <a:gd name="T0" fmla="*/ 3 w 92"/>
                <a:gd name="T1" fmla="*/ 52 h 139"/>
                <a:gd name="T2" fmla="*/ 59 w 92"/>
                <a:gd name="T3" fmla="*/ 139 h 139"/>
                <a:gd name="T4" fmla="*/ 89 w 92"/>
                <a:gd name="T5" fmla="*/ 41 h 139"/>
                <a:gd name="T6" fmla="*/ 40 w 92"/>
                <a:gd name="T7" fmla="*/ 3 h 139"/>
                <a:gd name="T8" fmla="*/ 3 w 92"/>
                <a:gd name="T9" fmla="*/ 52 h 139"/>
              </a:gdLst>
              <a:ahLst/>
              <a:cxnLst>
                <a:cxn ang="0">
                  <a:pos x="T0" y="T1"/>
                </a:cxn>
                <a:cxn ang="0">
                  <a:pos x="T2" y="T3"/>
                </a:cxn>
                <a:cxn ang="0">
                  <a:pos x="T4" y="T5"/>
                </a:cxn>
                <a:cxn ang="0">
                  <a:pos x="T6" y="T7"/>
                </a:cxn>
                <a:cxn ang="0">
                  <a:pos x="T8" y="T9"/>
                </a:cxn>
              </a:cxnLst>
              <a:rect l="0" t="0" r="r" b="b"/>
              <a:pathLst>
                <a:path w="92" h="139">
                  <a:moveTo>
                    <a:pt x="3" y="52"/>
                  </a:moveTo>
                  <a:cubicBezTo>
                    <a:pt x="6" y="76"/>
                    <a:pt x="59" y="139"/>
                    <a:pt x="59" y="139"/>
                  </a:cubicBezTo>
                  <a:cubicBezTo>
                    <a:pt x="59" y="139"/>
                    <a:pt x="92" y="64"/>
                    <a:pt x="89" y="41"/>
                  </a:cubicBezTo>
                  <a:cubicBezTo>
                    <a:pt x="86" y="17"/>
                    <a:pt x="64" y="0"/>
                    <a:pt x="40" y="3"/>
                  </a:cubicBezTo>
                  <a:cubicBezTo>
                    <a:pt x="17" y="7"/>
                    <a:pt x="0" y="28"/>
                    <a:pt x="3" y="5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 name="íṡ1ïḑè"/>
            <p:cNvSpPr/>
            <p:nvPr/>
          </p:nvSpPr>
          <p:spPr bwMode="auto">
            <a:xfrm>
              <a:off x="7804024" y="4107829"/>
              <a:ext cx="159541" cy="154849"/>
            </a:xfrm>
            <a:custGeom>
              <a:avLst/>
              <a:gdLst>
                <a:gd name="T0" fmla="*/ 67 w 111"/>
                <a:gd name="T1" fmla="*/ 0 h 109"/>
                <a:gd name="T2" fmla="*/ 37 w 111"/>
                <a:gd name="T3" fmla="*/ 13 h 109"/>
                <a:gd name="T4" fmla="*/ 1 w 111"/>
                <a:gd name="T5" fmla="*/ 107 h 109"/>
                <a:gd name="T6" fmla="*/ 0 w 111"/>
                <a:gd name="T7" fmla="*/ 109 h 109"/>
                <a:gd name="T8" fmla="*/ 98 w 111"/>
                <a:gd name="T9" fmla="*/ 75 h 109"/>
                <a:gd name="T10" fmla="*/ 111 w 111"/>
                <a:gd name="T11" fmla="*/ 44 h 109"/>
                <a:gd name="T12" fmla="*/ 98 w 111"/>
                <a:gd name="T13" fmla="*/ 14 h 109"/>
                <a:gd name="T14" fmla="*/ 67 w 11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9">
                  <a:moveTo>
                    <a:pt x="67" y="0"/>
                  </a:moveTo>
                  <a:cubicBezTo>
                    <a:pt x="56" y="0"/>
                    <a:pt x="46" y="4"/>
                    <a:pt x="37" y="13"/>
                  </a:cubicBezTo>
                  <a:cubicBezTo>
                    <a:pt x="21" y="28"/>
                    <a:pt x="4" y="95"/>
                    <a:pt x="1" y="107"/>
                  </a:cubicBezTo>
                  <a:cubicBezTo>
                    <a:pt x="0" y="108"/>
                    <a:pt x="0" y="109"/>
                    <a:pt x="0" y="109"/>
                  </a:cubicBezTo>
                  <a:cubicBezTo>
                    <a:pt x="0" y="109"/>
                    <a:pt x="80" y="92"/>
                    <a:pt x="98" y="75"/>
                  </a:cubicBezTo>
                  <a:cubicBezTo>
                    <a:pt x="106" y="66"/>
                    <a:pt x="111" y="55"/>
                    <a:pt x="111" y="44"/>
                  </a:cubicBezTo>
                  <a:cubicBezTo>
                    <a:pt x="111" y="33"/>
                    <a:pt x="107" y="22"/>
                    <a:pt x="98" y="14"/>
                  </a:cubicBezTo>
                  <a:cubicBezTo>
                    <a:pt x="90" y="5"/>
                    <a:pt x="79" y="0"/>
                    <a:pt x="67"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 name="ïşḷïḋe"/>
            <p:cNvSpPr/>
            <p:nvPr/>
          </p:nvSpPr>
          <p:spPr bwMode="auto">
            <a:xfrm>
              <a:off x="7735202" y="4297088"/>
              <a:ext cx="193951" cy="123566"/>
            </a:xfrm>
            <a:custGeom>
              <a:avLst/>
              <a:gdLst>
                <a:gd name="T0" fmla="*/ 92 w 135"/>
                <a:gd name="T1" fmla="*/ 0 h 86"/>
                <a:gd name="T2" fmla="*/ 83 w 135"/>
                <a:gd name="T3" fmla="*/ 1 h 86"/>
                <a:gd name="T4" fmla="*/ 16 w 135"/>
                <a:gd name="T5" fmla="*/ 47 h 86"/>
                <a:gd name="T6" fmla="*/ 0 w 135"/>
                <a:gd name="T7" fmla="*/ 62 h 86"/>
                <a:gd name="T8" fmla="*/ 94 w 135"/>
                <a:gd name="T9" fmla="*/ 86 h 86"/>
                <a:gd name="T10" fmla="*/ 100 w 135"/>
                <a:gd name="T11" fmla="*/ 86 h 86"/>
                <a:gd name="T12" fmla="*/ 100 w 135"/>
                <a:gd name="T13" fmla="*/ 86 h 86"/>
                <a:gd name="T14" fmla="*/ 135 w 135"/>
                <a:gd name="T15" fmla="*/ 43 h 86"/>
                <a:gd name="T16" fmla="*/ 135 w 135"/>
                <a:gd name="T17" fmla="*/ 35 h 86"/>
                <a:gd name="T18" fmla="*/ 92 w 135"/>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86">
                  <a:moveTo>
                    <a:pt x="92" y="0"/>
                  </a:moveTo>
                  <a:cubicBezTo>
                    <a:pt x="89" y="0"/>
                    <a:pt x="86" y="0"/>
                    <a:pt x="83" y="1"/>
                  </a:cubicBezTo>
                  <a:cubicBezTo>
                    <a:pt x="68" y="4"/>
                    <a:pt x="36" y="30"/>
                    <a:pt x="16" y="47"/>
                  </a:cubicBezTo>
                  <a:cubicBezTo>
                    <a:pt x="7" y="55"/>
                    <a:pt x="0" y="62"/>
                    <a:pt x="0" y="62"/>
                  </a:cubicBezTo>
                  <a:cubicBezTo>
                    <a:pt x="0" y="62"/>
                    <a:pt x="66" y="86"/>
                    <a:pt x="94" y="86"/>
                  </a:cubicBezTo>
                  <a:cubicBezTo>
                    <a:pt x="96" y="86"/>
                    <a:pt x="98" y="86"/>
                    <a:pt x="100" y="86"/>
                  </a:cubicBezTo>
                  <a:cubicBezTo>
                    <a:pt x="100" y="86"/>
                    <a:pt x="100" y="86"/>
                    <a:pt x="100" y="86"/>
                  </a:cubicBezTo>
                  <a:cubicBezTo>
                    <a:pt x="121" y="82"/>
                    <a:pt x="135" y="64"/>
                    <a:pt x="135" y="43"/>
                  </a:cubicBezTo>
                  <a:cubicBezTo>
                    <a:pt x="135" y="41"/>
                    <a:pt x="135" y="38"/>
                    <a:pt x="135" y="35"/>
                  </a:cubicBezTo>
                  <a:cubicBezTo>
                    <a:pt x="130" y="14"/>
                    <a:pt x="112" y="0"/>
                    <a:pt x="92"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 name="íS1ïḑè"/>
            <p:cNvSpPr/>
            <p:nvPr/>
          </p:nvSpPr>
          <p:spPr bwMode="auto">
            <a:xfrm>
              <a:off x="7536558" y="4523886"/>
              <a:ext cx="190823" cy="122002"/>
            </a:xfrm>
            <a:custGeom>
              <a:avLst/>
              <a:gdLst>
                <a:gd name="T0" fmla="*/ 86 w 133"/>
                <a:gd name="T1" fmla="*/ 0 h 86"/>
                <a:gd name="T2" fmla="*/ 21 w 133"/>
                <a:gd name="T3" fmla="*/ 8 h 86"/>
                <a:gd name="T4" fmla="*/ 0 w 133"/>
                <a:gd name="T5" fmla="*/ 12 h 86"/>
                <a:gd name="T6" fmla="*/ 74 w 133"/>
                <a:gd name="T7" fmla="*/ 84 h 86"/>
                <a:gd name="T8" fmla="*/ 74 w 133"/>
                <a:gd name="T9" fmla="*/ 84 h 86"/>
                <a:gd name="T10" fmla="*/ 76 w 133"/>
                <a:gd name="T11" fmla="*/ 84 h 86"/>
                <a:gd name="T12" fmla="*/ 89 w 133"/>
                <a:gd name="T13" fmla="*/ 86 h 86"/>
                <a:gd name="T14" fmla="*/ 131 w 133"/>
                <a:gd name="T15" fmla="*/ 56 h 86"/>
                <a:gd name="T16" fmla="*/ 133 w 133"/>
                <a:gd name="T17" fmla="*/ 43 h 86"/>
                <a:gd name="T18" fmla="*/ 103 w 133"/>
                <a:gd name="T19" fmla="*/ 2 h 86"/>
                <a:gd name="T20" fmla="*/ 86 w 133"/>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86">
                  <a:moveTo>
                    <a:pt x="86" y="0"/>
                  </a:moveTo>
                  <a:cubicBezTo>
                    <a:pt x="67" y="0"/>
                    <a:pt x="39" y="4"/>
                    <a:pt x="21" y="8"/>
                  </a:cubicBezTo>
                  <a:cubicBezTo>
                    <a:pt x="9" y="10"/>
                    <a:pt x="0" y="12"/>
                    <a:pt x="0" y="12"/>
                  </a:cubicBezTo>
                  <a:cubicBezTo>
                    <a:pt x="0" y="12"/>
                    <a:pt x="52" y="76"/>
                    <a:pt x="74" y="84"/>
                  </a:cubicBezTo>
                  <a:cubicBezTo>
                    <a:pt x="74" y="84"/>
                    <a:pt x="74" y="84"/>
                    <a:pt x="74" y="84"/>
                  </a:cubicBezTo>
                  <a:cubicBezTo>
                    <a:pt x="75" y="84"/>
                    <a:pt x="75" y="84"/>
                    <a:pt x="76" y="84"/>
                  </a:cubicBezTo>
                  <a:cubicBezTo>
                    <a:pt x="80" y="86"/>
                    <a:pt x="85" y="86"/>
                    <a:pt x="89" y="86"/>
                  </a:cubicBezTo>
                  <a:cubicBezTo>
                    <a:pt x="108" y="86"/>
                    <a:pt x="125" y="75"/>
                    <a:pt x="131" y="56"/>
                  </a:cubicBezTo>
                  <a:cubicBezTo>
                    <a:pt x="132" y="52"/>
                    <a:pt x="133" y="47"/>
                    <a:pt x="133" y="43"/>
                  </a:cubicBezTo>
                  <a:cubicBezTo>
                    <a:pt x="133" y="25"/>
                    <a:pt x="121" y="8"/>
                    <a:pt x="103" y="2"/>
                  </a:cubicBezTo>
                  <a:cubicBezTo>
                    <a:pt x="99" y="0"/>
                    <a:pt x="93" y="0"/>
                    <a:pt x="86"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 name="iṣḷíḍe"/>
            <p:cNvSpPr/>
            <p:nvPr/>
          </p:nvSpPr>
          <p:spPr bwMode="auto">
            <a:xfrm>
              <a:off x="7305068" y="4647452"/>
              <a:ext cx="193951" cy="125130"/>
            </a:xfrm>
            <a:custGeom>
              <a:avLst/>
              <a:gdLst>
                <a:gd name="T0" fmla="*/ 94 w 136"/>
                <a:gd name="T1" fmla="*/ 0 h 87"/>
                <a:gd name="T2" fmla="*/ 9 w 136"/>
                <a:gd name="T3" fmla="*/ 25 h 87"/>
                <a:gd name="T4" fmla="*/ 0 w 136"/>
                <a:gd name="T5" fmla="*/ 28 h 87"/>
                <a:gd name="T6" fmla="*/ 85 w 136"/>
                <a:gd name="T7" fmla="*/ 86 h 87"/>
                <a:gd name="T8" fmla="*/ 86 w 136"/>
                <a:gd name="T9" fmla="*/ 87 h 87"/>
                <a:gd name="T10" fmla="*/ 92 w 136"/>
                <a:gd name="T11" fmla="*/ 87 h 87"/>
                <a:gd name="T12" fmla="*/ 135 w 136"/>
                <a:gd name="T13" fmla="*/ 50 h 87"/>
                <a:gd name="T14" fmla="*/ 136 w 136"/>
                <a:gd name="T15" fmla="*/ 44 h 87"/>
                <a:gd name="T16" fmla="*/ 99 w 136"/>
                <a:gd name="T17" fmla="*/ 1 h 87"/>
                <a:gd name="T18" fmla="*/ 94 w 136"/>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87">
                  <a:moveTo>
                    <a:pt x="94" y="0"/>
                  </a:moveTo>
                  <a:cubicBezTo>
                    <a:pt x="73" y="0"/>
                    <a:pt x="28" y="17"/>
                    <a:pt x="9" y="25"/>
                  </a:cubicBezTo>
                  <a:cubicBezTo>
                    <a:pt x="3" y="27"/>
                    <a:pt x="0" y="28"/>
                    <a:pt x="0" y="28"/>
                  </a:cubicBezTo>
                  <a:cubicBezTo>
                    <a:pt x="0" y="28"/>
                    <a:pt x="61" y="82"/>
                    <a:pt x="85" y="86"/>
                  </a:cubicBezTo>
                  <a:cubicBezTo>
                    <a:pt x="86" y="87"/>
                    <a:pt x="86" y="87"/>
                    <a:pt x="86" y="87"/>
                  </a:cubicBezTo>
                  <a:cubicBezTo>
                    <a:pt x="88" y="87"/>
                    <a:pt x="90" y="87"/>
                    <a:pt x="92" y="87"/>
                  </a:cubicBezTo>
                  <a:cubicBezTo>
                    <a:pt x="113" y="87"/>
                    <a:pt x="132" y="72"/>
                    <a:pt x="135" y="50"/>
                  </a:cubicBezTo>
                  <a:cubicBezTo>
                    <a:pt x="136" y="48"/>
                    <a:pt x="136" y="46"/>
                    <a:pt x="136" y="44"/>
                  </a:cubicBezTo>
                  <a:cubicBezTo>
                    <a:pt x="136" y="23"/>
                    <a:pt x="120" y="4"/>
                    <a:pt x="99" y="1"/>
                  </a:cubicBezTo>
                  <a:cubicBezTo>
                    <a:pt x="98" y="1"/>
                    <a:pt x="96" y="0"/>
                    <a:pt x="9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 name="ís1íďê"/>
            <p:cNvSpPr/>
            <p:nvPr/>
          </p:nvSpPr>
          <p:spPr bwMode="auto">
            <a:xfrm>
              <a:off x="7639790" y="4234524"/>
              <a:ext cx="123566" cy="195516"/>
            </a:xfrm>
            <a:custGeom>
              <a:avLst/>
              <a:gdLst>
                <a:gd name="T0" fmla="*/ 44 w 87"/>
                <a:gd name="T1" fmla="*/ 0 h 137"/>
                <a:gd name="T2" fmla="*/ 0 w 87"/>
                <a:gd name="T3" fmla="*/ 43 h 137"/>
                <a:gd name="T4" fmla="*/ 44 w 87"/>
                <a:gd name="T5" fmla="*/ 137 h 137"/>
                <a:gd name="T6" fmla="*/ 87 w 87"/>
                <a:gd name="T7" fmla="*/ 43 h 137"/>
                <a:gd name="T8" fmla="*/ 44 w 87"/>
                <a:gd name="T9" fmla="*/ 0 h 137"/>
              </a:gdLst>
              <a:ahLst/>
              <a:cxnLst>
                <a:cxn ang="0">
                  <a:pos x="T0" y="T1"/>
                </a:cxn>
                <a:cxn ang="0">
                  <a:pos x="T2" y="T3"/>
                </a:cxn>
                <a:cxn ang="0">
                  <a:pos x="T4" y="T5"/>
                </a:cxn>
                <a:cxn ang="0">
                  <a:pos x="T6" y="T7"/>
                </a:cxn>
                <a:cxn ang="0">
                  <a:pos x="T8" y="T9"/>
                </a:cxn>
              </a:cxnLst>
              <a:rect l="0" t="0" r="r" b="b"/>
              <a:pathLst>
                <a:path w="87" h="137">
                  <a:moveTo>
                    <a:pt x="44" y="0"/>
                  </a:moveTo>
                  <a:cubicBezTo>
                    <a:pt x="20" y="0"/>
                    <a:pt x="0" y="19"/>
                    <a:pt x="0" y="43"/>
                  </a:cubicBezTo>
                  <a:cubicBezTo>
                    <a:pt x="0" y="67"/>
                    <a:pt x="44" y="137"/>
                    <a:pt x="44" y="137"/>
                  </a:cubicBezTo>
                  <a:cubicBezTo>
                    <a:pt x="44" y="137"/>
                    <a:pt x="87" y="67"/>
                    <a:pt x="87" y="43"/>
                  </a:cubicBezTo>
                  <a:cubicBezTo>
                    <a:pt x="87" y="19"/>
                    <a:pt x="68" y="0"/>
                    <a:pt x="4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 name="iSḷiďe"/>
            <p:cNvSpPr/>
            <p:nvPr/>
          </p:nvSpPr>
          <p:spPr bwMode="auto">
            <a:xfrm>
              <a:off x="7639790" y="42955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 name="íṧḻïḓê"/>
            <p:cNvSpPr/>
            <p:nvPr/>
          </p:nvSpPr>
          <p:spPr bwMode="auto">
            <a:xfrm>
              <a:off x="7386402" y="4369038"/>
              <a:ext cx="123566" cy="190823"/>
            </a:xfrm>
            <a:custGeom>
              <a:avLst/>
              <a:gdLst>
                <a:gd name="T0" fmla="*/ 43 w 86"/>
                <a:gd name="T1" fmla="*/ 0 h 133"/>
                <a:gd name="T2" fmla="*/ 30 w 86"/>
                <a:gd name="T3" fmla="*/ 2 h 133"/>
                <a:gd name="T4" fmla="*/ 0 w 86"/>
                <a:gd name="T5" fmla="*/ 44 h 133"/>
                <a:gd name="T6" fmla="*/ 2 w 86"/>
                <a:gd name="T7" fmla="*/ 57 h 133"/>
                <a:gd name="T8" fmla="*/ 71 w 86"/>
                <a:gd name="T9" fmla="*/ 133 h 133"/>
                <a:gd name="T10" fmla="*/ 86 w 86"/>
                <a:gd name="T11" fmla="*/ 44 h 133"/>
                <a:gd name="T12" fmla="*/ 84 w 86"/>
                <a:gd name="T13" fmla="*/ 31 h 133"/>
                <a:gd name="T14" fmla="*/ 43 w 8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33">
                  <a:moveTo>
                    <a:pt x="43" y="0"/>
                  </a:moveTo>
                  <a:cubicBezTo>
                    <a:pt x="39" y="0"/>
                    <a:pt x="34" y="1"/>
                    <a:pt x="30" y="2"/>
                  </a:cubicBezTo>
                  <a:cubicBezTo>
                    <a:pt x="11" y="8"/>
                    <a:pt x="0" y="25"/>
                    <a:pt x="0" y="44"/>
                  </a:cubicBezTo>
                  <a:cubicBezTo>
                    <a:pt x="0" y="48"/>
                    <a:pt x="0" y="52"/>
                    <a:pt x="2" y="57"/>
                  </a:cubicBezTo>
                  <a:cubicBezTo>
                    <a:pt x="9" y="79"/>
                    <a:pt x="71" y="133"/>
                    <a:pt x="71" y="133"/>
                  </a:cubicBezTo>
                  <a:cubicBezTo>
                    <a:pt x="71" y="133"/>
                    <a:pt x="86" y="75"/>
                    <a:pt x="86" y="44"/>
                  </a:cubicBezTo>
                  <a:cubicBezTo>
                    <a:pt x="86" y="39"/>
                    <a:pt x="85" y="34"/>
                    <a:pt x="84" y="31"/>
                  </a:cubicBezTo>
                  <a:cubicBezTo>
                    <a:pt x="79" y="12"/>
                    <a:pt x="61" y="0"/>
                    <a:pt x="43"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 name="isļíḓé"/>
            <p:cNvSpPr/>
            <p:nvPr/>
          </p:nvSpPr>
          <p:spPr bwMode="auto">
            <a:xfrm>
              <a:off x="7184631" y="4561425"/>
              <a:ext cx="103232" cy="195516"/>
            </a:xfrm>
            <a:custGeom>
              <a:avLst/>
              <a:gdLst>
                <a:gd name="T0" fmla="*/ 29 w 72"/>
                <a:gd name="T1" fmla="*/ 0 h 136"/>
                <a:gd name="T2" fmla="*/ 23 w 72"/>
                <a:gd name="T3" fmla="*/ 0 h 136"/>
                <a:gd name="T4" fmla="*/ 0 w 72"/>
                <a:gd name="T5" fmla="*/ 11 h 136"/>
                <a:gd name="T6" fmla="*/ 8 w 72"/>
                <a:gd name="T7" fmla="*/ 92 h 136"/>
                <a:gd name="T8" fmla="*/ 42 w 72"/>
                <a:gd name="T9" fmla="*/ 136 h 136"/>
                <a:gd name="T10" fmla="*/ 72 w 72"/>
                <a:gd name="T11" fmla="*/ 41 h 136"/>
                <a:gd name="T12" fmla="*/ 72 w 72"/>
                <a:gd name="T13" fmla="*/ 38 h 136"/>
                <a:gd name="T14" fmla="*/ 29 w 72"/>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36">
                  <a:moveTo>
                    <a:pt x="29" y="0"/>
                  </a:moveTo>
                  <a:cubicBezTo>
                    <a:pt x="27" y="0"/>
                    <a:pt x="25" y="0"/>
                    <a:pt x="23" y="0"/>
                  </a:cubicBezTo>
                  <a:cubicBezTo>
                    <a:pt x="14" y="2"/>
                    <a:pt x="6" y="6"/>
                    <a:pt x="0" y="11"/>
                  </a:cubicBezTo>
                  <a:cubicBezTo>
                    <a:pt x="8" y="92"/>
                    <a:pt x="8" y="92"/>
                    <a:pt x="8" y="92"/>
                  </a:cubicBezTo>
                  <a:cubicBezTo>
                    <a:pt x="24" y="115"/>
                    <a:pt x="42" y="136"/>
                    <a:pt x="42" y="136"/>
                  </a:cubicBezTo>
                  <a:cubicBezTo>
                    <a:pt x="42" y="136"/>
                    <a:pt x="72" y="68"/>
                    <a:pt x="72" y="41"/>
                  </a:cubicBezTo>
                  <a:cubicBezTo>
                    <a:pt x="72" y="40"/>
                    <a:pt x="72" y="39"/>
                    <a:pt x="72" y="38"/>
                  </a:cubicBezTo>
                  <a:cubicBezTo>
                    <a:pt x="69" y="16"/>
                    <a:pt x="51" y="0"/>
                    <a:pt x="29"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 name="î$ḻïde"/>
            <p:cNvSpPr/>
            <p:nvPr/>
          </p:nvSpPr>
          <p:spPr bwMode="auto">
            <a:xfrm>
              <a:off x="7167425" y="4045264"/>
              <a:ext cx="344107" cy="824294"/>
            </a:xfrm>
            <a:custGeom>
              <a:avLst/>
              <a:gdLst>
                <a:gd name="T0" fmla="*/ 0 w 241"/>
                <a:gd name="T1" fmla="*/ 576 h 576"/>
                <a:gd name="T2" fmla="*/ 137 w 241"/>
                <a:gd name="T3" fmla="*/ 265 h 576"/>
                <a:gd name="T4" fmla="*/ 232 w 241"/>
                <a:gd name="T5" fmla="*/ 95 h 576"/>
                <a:gd name="T6" fmla="*/ 241 w 241"/>
                <a:gd name="T7" fmla="*/ 0 h 576"/>
              </a:gdLst>
              <a:ahLst/>
              <a:cxnLst>
                <a:cxn ang="0">
                  <a:pos x="T0" y="T1"/>
                </a:cxn>
                <a:cxn ang="0">
                  <a:pos x="T2" y="T3"/>
                </a:cxn>
                <a:cxn ang="0">
                  <a:pos x="T4" y="T5"/>
                </a:cxn>
                <a:cxn ang="0">
                  <a:pos x="T6" y="T7"/>
                </a:cxn>
              </a:cxnLst>
              <a:rect l="0" t="0" r="r" b="b"/>
              <a:pathLst>
                <a:path w="241" h="576">
                  <a:moveTo>
                    <a:pt x="0" y="576"/>
                  </a:moveTo>
                  <a:cubicBezTo>
                    <a:pt x="0" y="576"/>
                    <a:pt x="19" y="373"/>
                    <a:pt x="137" y="265"/>
                  </a:cubicBezTo>
                  <a:cubicBezTo>
                    <a:pt x="186" y="220"/>
                    <a:pt x="220" y="160"/>
                    <a:pt x="232" y="95"/>
                  </a:cubicBezTo>
                  <a:cubicBezTo>
                    <a:pt x="238" y="63"/>
                    <a:pt x="241" y="32"/>
                    <a:pt x="241"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350"/>
            </a:p>
          </p:txBody>
        </p:sp>
        <p:sp>
          <p:nvSpPr>
            <p:cNvPr id="33" name="îşḻïḑè"/>
            <p:cNvSpPr/>
            <p:nvPr/>
          </p:nvSpPr>
          <p:spPr bwMode="auto">
            <a:xfrm>
              <a:off x="7489634" y="3852877"/>
              <a:ext cx="139207" cy="195516"/>
            </a:xfrm>
            <a:custGeom>
              <a:avLst/>
              <a:gdLst>
                <a:gd name="T0" fmla="*/ 89 w 98"/>
                <a:gd name="T1" fmla="*/ 67 h 137"/>
                <a:gd name="T2" fmla="*/ 14 w 98"/>
                <a:gd name="T3" fmla="*/ 137 h 137"/>
                <a:gd name="T4" fmla="*/ 9 w 98"/>
                <a:gd name="T5" fmla="*/ 34 h 137"/>
                <a:gd name="T6" fmla="*/ 65 w 98"/>
                <a:gd name="T7" fmla="*/ 9 h 137"/>
                <a:gd name="T8" fmla="*/ 90 w 98"/>
                <a:gd name="T9" fmla="*/ 65 h 137"/>
                <a:gd name="T10" fmla="*/ 89 w 98"/>
                <a:gd name="T11" fmla="*/ 67 h 137"/>
              </a:gdLst>
              <a:ahLst/>
              <a:cxnLst>
                <a:cxn ang="0">
                  <a:pos x="T0" y="T1"/>
                </a:cxn>
                <a:cxn ang="0">
                  <a:pos x="T2" y="T3"/>
                </a:cxn>
                <a:cxn ang="0">
                  <a:pos x="T4" y="T5"/>
                </a:cxn>
                <a:cxn ang="0">
                  <a:pos x="T6" y="T7"/>
                </a:cxn>
                <a:cxn ang="0">
                  <a:pos x="T8" y="T9"/>
                </a:cxn>
                <a:cxn ang="0">
                  <a:pos x="T10" y="T11"/>
                </a:cxn>
              </a:cxnLst>
              <a:rect l="0" t="0" r="r" b="b"/>
              <a:pathLst>
                <a:path w="98" h="137">
                  <a:moveTo>
                    <a:pt x="89" y="67"/>
                  </a:moveTo>
                  <a:cubicBezTo>
                    <a:pt x="80" y="89"/>
                    <a:pt x="14" y="137"/>
                    <a:pt x="14" y="137"/>
                  </a:cubicBezTo>
                  <a:cubicBezTo>
                    <a:pt x="14" y="137"/>
                    <a:pt x="0" y="56"/>
                    <a:pt x="9" y="34"/>
                  </a:cubicBezTo>
                  <a:cubicBezTo>
                    <a:pt x="17" y="12"/>
                    <a:pt x="42" y="0"/>
                    <a:pt x="65" y="9"/>
                  </a:cubicBezTo>
                  <a:cubicBezTo>
                    <a:pt x="87" y="17"/>
                    <a:pt x="98" y="42"/>
                    <a:pt x="90" y="65"/>
                  </a:cubicBezTo>
                  <a:cubicBezTo>
                    <a:pt x="90" y="65"/>
                    <a:pt x="89" y="66"/>
                    <a:pt x="89" y="6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4" name="íṩ1îḓè"/>
            <p:cNvSpPr/>
            <p:nvPr/>
          </p:nvSpPr>
          <p:spPr bwMode="auto">
            <a:xfrm>
              <a:off x="7495891" y="4042136"/>
              <a:ext cx="179875" cy="147028"/>
            </a:xfrm>
            <a:custGeom>
              <a:avLst/>
              <a:gdLst>
                <a:gd name="T0" fmla="*/ 101 w 125"/>
                <a:gd name="T1" fmla="*/ 85 h 103"/>
                <a:gd name="T2" fmla="*/ 0 w 125"/>
                <a:gd name="T3" fmla="*/ 103 h 103"/>
                <a:gd name="T4" fmla="*/ 51 w 125"/>
                <a:gd name="T5" fmla="*/ 14 h 103"/>
                <a:gd name="T6" fmla="*/ 112 w 125"/>
                <a:gd name="T7" fmla="*/ 24 h 103"/>
                <a:gd name="T8" fmla="*/ 101 w 125"/>
                <a:gd name="T9" fmla="*/ 85 h 103"/>
              </a:gdLst>
              <a:ahLst/>
              <a:cxnLst>
                <a:cxn ang="0">
                  <a:pos x="T0" y="T1"/>
                </a:cxn>
                <a:cxn ang="0">
                  <a:pos x="T2" y="T3"/>
                </a:cxn>
                <a:cxn ang="0">
                  <a:pos x="T4" y="T5"/>
                </a:cxn>
                <a:cxn ang="0">
                  <a:pos x="T6" y="T7"/>
                </a:cxn>
                <a:cxn ang="0">
                  <a:pos x="T8" y="T9"/>
                </a:cxn>
              </a:cxnLst>
              <a:rect l="0" t="0" r="r" b="b"/>
              <a:pathLst>
                <a:path w="125" h="103">
                  <a:moveTo>
                    <a:pt x="101" y="85"/>
                  </a:moveTo>
                  <a:cubicBezTo>
                    <a:pt x="81" y="98"/>
                    <a:pt x="0" y="103"/>
                    <a:pt x="0" y="103"/>
                  </a:cubicBezTo>
                  <a:cubicBezTo>
                    <a:pt x="0" y="103"/>
                    <a:pt x="32" y="27"/>
                    <a:pt x="51" y="14"/>
                  </a:cubicBezTo>
                  <a:cubicBezTo>
                    <a:pt x="71" y="0"/>
                    <a:pt x="98" y="5"/>
                    <a:pt x="112" y="24"/>
                  </a:cubicBezTo>
                  <a:cubicBezTo>
                    <a:pt x="125" y="44"/>
                    <a:pt x="121" y="71"/>
                    <a:pt x="101" y="8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5" name="í$1ïḑê"/>
            <p:cNvSpPr/>
            <p:nvPr/>
          </p:nvSpPr>
          <p:spPr bwMode="auto">
            <a:xfrm>
              <a:off x="7377017" y="4334627"/>
              <a:ext cx="198644" cy="129823"/>
            </a:xfrm>
            <a:custGeom>
              <a:avLst/>
              <a:gdLst>
                <a:gd name="T0" fmla="*/ 96 w 138"/>
                <a:gd name="T1" fmla="*/ 89 h 91"/>
                <a:gd name="T2" fmla="*/ 0 w 138"/>
                <a:gd name="T3" fmla="*/ 53 h 91"/>
                <a:gd name="T4" fmla="*/ 89 w 138"/>
                <a:gd name="T5" fmla="*/ 2 h 91"/>
                <a:gd name="T6" fmla="*/ 136 w 138"/>
                <a:gd name="T7" fmla="*/ 42 h 91"/>
                <a:gd name="T8" fmla="*/ 96 w 138"/>
                <a:gd name="T9" fmla="*/ 89 h 91"/>
              </a:gdLst>
              <a:ahLst/>
              <a:cxnLst>
                <a:cxn ang="0">
                  <a:pos x="T0" y="T1"/>
                </a:cxn>
                <a:cxn ang="0">
                  <a:pos x="T2" y="T3"/>
                </a:cxn>
                <a:cxn ang="0">
                  <a:pos x="T4" y="T5"/>
                </a:cxn>
                <a:cxn ang="0">
                  <a:pos x="T6" y="T7"/>
                </a:cxn>
                <a:cxn ang="0">
                  <a:pos x="T8" y="T9"/>
                </a:cxn>
              </a:cxnLst>
              <a:rect l="0" t="0" r="r" b="b"/>
              <a:pathLst>
                <a:path w="138" h="91">
                  <a:moveTo>
                    <a:pt x="96" y="89"/>
                  </a:moveTo>
                  <a:cubicBezTo>
                    <a:pt x="72" y="91"/>
                    <a:pt x="0" y="53"/>
                    <a:pt x="0" y="53"/>
                  </a:cubicBezTo>
                  <a:cubicBezTo>
                    <a:pt x="0" y="53"/>
                    <a:pt x="65" y="4"/>
                    <a:pt x="89" y="2"/>
                  </a:cubicBezTo>
                  <a:cubicBezTo>
                    <a:pt x="113" y="0"/>
                    <a:pt x="134" y="18"/>
                    <a:pt x="136" y="42"/>
                  </a:cubicBezTo>
                  <a:cubicBezTo>
                    <a:pt x="138" y="66"/>
                    <a:pt x="120" y="87"/>
                    <a:pt x="96" y="89"/>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6" name="îśḻïḋè"/>
            <p:cNvSpPr/>
            <p:nvPr/>
          </p:nvSpPr>
          <p:spPr bwMode="auto">
            <a:xfrm>
              <a:off x="7223733" y="4537963"/>
              <a:ext cx="201772" cy="137643"/>
            </a:xfrm>
            <a:custGeom>
              <a:avLst/>
              <a:gdLst>
                <a:gd name="T0" fmla="*/ 101 w 140"/>
                <a:gd name="T1" fmla="*/ 90 h 96"/>
                <a:gd name="T2" fmla="*/ 0 w 140"/>
                <a:gd name="T3" fmla="*/ 72 h 96"/>
                <a:gd name="T4" fmla="*/ 80 w 140"/>
                <a:gd name="T5" fmla="*/ 6 h 96"/>
                <a:gd name="T6" fmla="*/ 133 w 140"/>
                <a:gd name="T7" fmla="*/ 36 h 96"/>
                <a:gd name="T8" fmla="*/ 103 w 140"/>
                <a:gd name="T9" fmla="*/ 90 h 96"/>
                <a:gd name="T10" fmla="*/ 101 w 140"/>
                <a:gd name="T11" fmla="*/ 90 h 96"/>
              </a:gdLst>
              <a:ahLst/>
              <a:cxnLst>
                <a:cxn ang="0">
                  <a:pos x="T0" y="T1"/>
                </a:cxn>
                <a:cxn ang="0">
                  <a:pos x="T2" y="T3"/>
                </a:cxn>
                <a:cxn ang="0">
                  <a:pos x="T4" y="T5"/>
                </a:cxn>
                <a:cxn ang="0">
                  <a:pos x="T6" y="T7"/>
                </a:cxn>
                <a:cxn ang="0">
                  <a:pos x="T8" y="T9"/>
                </a:cxn>
                <a:cxn ang="0">
                  <a:pos x="T10" y="T11"/>
                </a:cxn>
              </a:cxnLst>
              <a:rect l="0" t="0" r="r" b="b"/>
              <a:pathLst>
                <a:path w="140" h="96">
                  <a:moveTo>
                    <a:pt x="101" y="90"/>
                  </a:moveTo>
                  <a:cubicBezTo>
                    <a:pt x="78" y="96"/>
                    <a:pt x="0" y="72"/>
                    <a:pt x="0" y="72"/>
                  </a:cubicBezTo>
                  <a:cubicBezTo>
                    <a:pt x="0" y="72"/>
                    <a:pt x="56" y="12"/>
                    <a:pt x="80" y="6"/>
                  </a:cubicBezTo>
                  <a:cubicBezTo>
                    <a:pt x="103" y="0"/>
                    <a:pt x="127" y="13"/>
                    <a:pt x="133" y="36"/>
                  </a:cubicBezTo>
                  <a:cubicBezTo>
                    <a:pt x="140" y="59"/>
                    <a:pt x="126" y="83"/>
                    <a:pt x="103" y="90"/>
                  </a:cubicBezTo>
                  <a:cubicBezTo>
                    <a:pt x="102" y="90"/>
                    <a:pt x="102" y="90"/>
                    <a:pt x="101" y="9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 name="îşľíḓé"/>
            <p:cNvSpPr/>
            <p:nvPr/>
          </p:nvSpPr>
          <p:spPr bwMode="auto">
            <a:xfrm>
              <a:off x="7358248" y="4051521"/>
              <a:ext cx="140771" cy="192388"/>
            </a:xfrm>
            <a:custGeom>
              <a:avLst/>
              <a:gdLst>
                <a:gd name="T0" fmla="*/ 9 w 98"/>
                <a:gd name="T1" fmla="*/ 66 h 134"/>
                <a:gd name="T2" fmla="*/ 87 w 98"/>
                <a:gd name="T3" fmla="*/ 134 h 134"/>
                <a:gd name="T4" fmla="*/ 89 w 98"/>
                <a:gd name="T5" fmla="*/ 31 h 134"/>
                <a:gd name="T6" fmla="*/ 31 w 98"/>
                <a:gd name="T7" fmla="*/ 10 h 134"/>
                <a:gd name="T8" fmla="*/ 9 w 98"/>
                <a:gd name="T9" fmla="*/ 66 h 134"/>
              </a:gdLst>
              <a:ahLst/>
              <a:cxnLst>
                <a:cxn ang="0">
                  <a:pos x="T0" y="T1"/>
                </a:cxn>
                <a:cxn ang="0">
                  <a:pos x="T2" y="T3"/>
                </a:cxn>
                <a:cxn ang="0">
                  <a:pos x="T4" y="T5"/>
                </a:cxn>
                <a:cxn ang="0">
                  <a:pos x="T6" y="T7"/>
                </a:cxn>
                <a:cxn ang="0">
                  <a:pos x="T8" y="T9"/>
                </a:cxn>
              </a:cxnLst>
              <a:rect l="0" t="0" r="r" b="b"/>
              <a:pathLst>
                <a:path w="98" h="134">
                  <a:moveTo>
                    <a:pt x="9" y="66"/>
                  </a:moveTo>
                  <a:cubicBezTo>
                    <a:pt x="19" y="88"/>
                    <a:pt x="87" y="134"/>
                    <a:pt x="87" y="134"/>
                  </a:cubicBezTo>
                  <a:cubicBezTo>
                    <a:pt x="87" y="134"/>
                    <a:pt x="98" y="53"/>
                    <a:pt x="89" y="31"/>
                  </a:cubicBezTo>
                  <a:cubicBezTo>
                    <a:pt x="79" y="9"/>
                    <a:pt x="53" y="0"/>
                    <a:pt x="31" y="10"/>
                  </a:cubicBezTo>
                  <a:cubicBezTo>
                    <a:pt x="10" y="20"/>
                    <a:pt x="0" y="45"/>
                    <a:pt x="9" y="66"/>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 name="iṡḻîḑê"/>
            <p:cNvSpPr/>
            <p:nvPr/>
          </p:nvSpPr>
          <p:spPr bwMode="auto">
            <a:xfrm>
              <a:off x="7181503" y="4276754"/>
              <a:ext cx="157977" cy="170490"/>
            </a:xfrm>
            <a:custGeom>
              <a:avLst/>
              <a:gdLst>
                <a:gd name="T0" fmla="*/ 16 w 110"/>
                <a:gd name="T1" fmla="*/ 77 h 119"/>
                <a:gd name="T2" fmla="*/ 110 w 110"/>
                <a:gd name="T3" fmla="*/ 119 h 119"/>
                <a:gd name="T4" fmla="*/ 81 w 110"/>
                <a:gd name="T5" fmla="*/ 20 h 119"/>
                <a:gd name="T6" fmla="*/ 20 w 110"/>
                <a:gd name="T7" fmla="*/ 15 h 119"/>
                <a:gd name="T8" fmla="*/ 15 w 110"/>
                <a:gd name="T9" fmla="*/ 76 h 119"/>
                <a:gd name="T10" fmla="*/ 16 w 110"/>
                <a:gd name="T11" fmla="*/ 77 h 119"/>
              </a:gdLst>
              <a:ahLst/>
              <a:cxnLst>
                <a:cxn ang="0">
                  <a:pos x="T0" y="T1"/>
                </a:cxn>
                <a:cxn ang="0">
                  <a:pos x="T2" y="T3"/>
                </a:cxn>
                <a:cxn ang="0">
                  <a:pos x="T4" y="T5"/>
                </a:cxn>
                <a:cxn ang="0">
                  <a:pos x="T6" y="T7"/>
                </a:cxn>
                <a:cxn ang="0">
                  <a:pos x="T8" y="T9"/>
                </a:cxn>
                <a:cxn ang="0">
                  <a:pos x="T10" y="T11"/>
                </a:cxn>
              </a:cxnLst>
              <a:rect l="0" t="0" r="r" b="b"/>
              <a:pathLst>
                <a:path w="110" h="119">
                  <a:moveTo>
                    <a:pt x="16" y="77"/>
                  </a:moveTo>
                  <a:cubicBezTo>
                    <a:pt x="32" y="95"/>
                    <a:pt x="110" y="119"/>
                    <a:pt x="110" y="119"/>
                  </a:cubicBezTo>
                  <a:cubicBezTo>
                    <a:pt x="110" y="119"/>
                    <a:pt x="97" y="38"/>
                    <a:pt x="81" y="20"/>
                  </a:cubicBezTo>
                  <a:cubicBezTo>
                    <a:pt x="66" y="2"/>
                    <a:pt x="39" y="0"/>
                    <a:pt x="20" y="15"/>
                  </a:cubicBezTo>
                  <a:cubicBezTo>
                    <a:pt x="2" y="31"/>
                    <a:pt x="0" y="58"/>
                    <a:pt x="15" y="76"/>
                  </a:cubicBezTo>
                  <a:cubicBezTo>
                    <a:pt x="16" y="77"/>
                    <a:pt x="16" y="77"/>
                    <a:pt x="16" y="7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 name="íślîḍè"/>
            <p:cNvSpPr/>
            <p:nvPr/>
          </p:nvSpPr>
          <p:spPr bwMode="auto">
            <a:xfrm>
              <a:off x="7054808" y="4542655"/>
              <a:ext cx="142336" cy="184567"/>
            </a:xfrm>
            <a:custGeom>
              <a:avLst/>
              <a:gdLst>
                <a:gd name="T0" fmla="*/ 13 w 99"/>
                <a:gd name="T1" fmla="*/ 72 h 129"/>
                <a:gd name="T2" fmla="*/ 99 w 99"/>
                <a:gd name="T3" fmla="*/ 129 h 129"/>
                <a:gd name="T4" fmla="*/ 87 w 99"/>
                <a:gd name="T5" fmla="*/ 27 h 129"/>
                <a:gd name="T6" fmla="*/ 27 w 99"/>
                <a:gd name="T7" fmla="*/ 13 h 129"/>
                <a:gd name="T8" fmla="*/ 13 w 99"/>
                <a:gd name="T9" fmla="*/ 72 h 129"/>
              </a:gdLst>
              <a:ahLst/>
              <a:cxnLst>
                <a:cxn ang="0">
                  <a:pos x="T0" y="T1"/>
                </a:cxn>
                <a:cxn ang="0">
                  <a:pos x="T2" y="T3"/>
                </a:cxn>
                <a:cxn ang="0">
                  <a:pos x="T4" y="T5"/>
                </a:cxn>
                <a:cxn ang="0">
                  <a:pos x="T6" y="T7"/>
                </a:cxn>
                <a:cxn ang="0">
                  <a:pos x="T8" y="T9"/>
                </a:cxn>
              </a:cxnLst>
              <a:rect l="0" t="0" r="r" b="b"/>
              <a:pathLst>
                <a:path w="99" h="129">
                  <a:moveTo>
                    <a:pt x="13" y="72"/>
                  </a:moveTo>
                  <a:cubicBezTo>
                    <a:pt x="25" y="93"/>
                    <a:pt x="99" y="129"/>
                    <a:pt x="99" y="129"/>
                  </a:cubicBezTo>
                  <a:cubicBezTo>
                    <a:pt x="99" y="129"/>
                    <a:pt x="99" y="47"/>
                    <a:pt x="87" y="27"/>
                  </a:cubicBezTo>
                  <a:cubicBezTo>
                    <a:pt x="74" y="7"/>
                    <a:pt x="47" y="0"/>
                    <a:pt x="27" y="13"/>
                  </a:cubicBezTo>
                  <a:cubicBezTo>
                    <a:pt x="7" y="25"/>
                    <a:pt x="0" y="52"/>
                    <a:pt x="13" y="72"/>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 name="ïṥľídé"/>
            <p:cNvSpPr/>
            <p:nvPr/>
          </p:nvSpPr>
          <p:spPr bwMode="auto">
            <a:xfrm>
              <a:off x="4697675" y="5592183"/>
              <a:ext cx="1360787" cy="226798"/>
            </a:xfrm>
            <a:prstGeom prst="ellipse">
              <a:avLst/>
            </a:prstGeom>
            <a:solidFill>
              <a:srgbClr val="6C63FF">
                <a:alpha val="20000"/>
              </a:srgbClr>
            </a:solidFill>
            <a:ln>
              <a:noFill/>
            </a:ln>
          </p:spPr>
          <p:txBody>
            <a:bodyPr anchor="ctr"/>
            <a:lstStyle/>
            <a:p>
              <a:pPr algn="ctr"/>
              <a:endParaRPr sz="1350"/>
            </a:p>
          </p:txBody>
        </p:sp>
        <p:sp>
          <p:nvSpPr>
            <p:cNvPr id="41" name="îṣļiḍê"/>
            <p:cNvSpPr/>
            <p:nvPr/>
          </p:nvSpPr>
          <p:spPr bwMode="auto">
            <a:xfrm>
              <a:off x="6036564" y="4716274"/>
              <a:ext cx="1362352" cy="228362"/>
            </a:xfrm>
            <a:prstGeom prst="ellipse">
              <a:avLst/>
            </a:prstGeom>
            <a:solidFill>
              <a:srgbClr val="6C63FF">
                <a:alpha val="20000"/>
              </a:srgbClr>
            </a:solidFill>
            <a:ln>
              <a:noFill/>
            </a:ln>
          </p:spPr>
          <p:txBody>
            <a:bodyPr anchor="ctr"/>
            <a:lstStyle/>
            <a:p>
              <a:pPr algn="ctr"/>
              <a:endParaRPr sz="1350"/>
            </a:p>
          </p:txBody>
        </p:sp>
        <p:sp>
          <p:nvSpPr>
            <p:cNvPr id="42" name="íṧḷîḍé"/>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close/>
                </a:path>
              </a:pathLst>
            </a:cu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 name="isḷíḑè"/>
            <p:cNvSpPr/>
            <p:nvPr/>
          </p:nvSpPr>
          <p:spPr bwMode="auto">
            <a:xfrm>
              <a:off x="6659085" y="3322639"/>
              <a:ext cx="104797" cy="1388942"/>
            </a:xfrm>
            <a:custGeom>
              <a:avLst/>
              <a:gdLst>
                <a:gd name="T0" fmla="*/ 67 w 67"/>
                <a:gd name="T1" fmla="*/ 2 h 888"/>
                <a:gd name="T2" fmla="*/ 67 w 67"/>
                <a:gd name="T3" fmla="*/ 16 h 888"/>
                <a:gd name="T4" fmla="*/ 42 w 67"/>
                <a:gd name="T5" fmla="*/ 888 h 888"/>
                <a:gd name="T6" fmla="*/ 0 w 67"/>
                <a:gd name="T7" fmla="*/ 888 h 888"/>
                <a:gd name="T8" fmla="*/ 21 w 67"/>
                <a:gd name="T9" fmla="*/ 16 h 888"/>
                <a:gd name="T10" fmla="*/ 21 w 67"/>
                <a:gd name="T11" fmla="*/ 0 h 888"/>
                <a:gd name="T12" fmla="*/ 67 w 67"/>
                <a:gd name="T13" fmla="*/ 2 h 888"/>
              </a:gdLst>
              <a:ahLst/>
              <a:cxnLst>
                <a:cxn ang="0">
                  <a:pos x="T0" y="T1"/>
                </a:cxn>
                <a:cxn ang="0">
                  <a:pos x="T2" y="T3"/>
                </a:cxn>
                <a:cxn ang="0">
                  <a:pos x="T4" y="T5"/>
                </a:cxn>
                <a:cxn ang="0">
                  <a:pos x="T6" y="T7"/>
                </a:cxn>
                <a:cxn ang="0">
                  <a:pos x="T8" y="T9"/>
                </a:cxn>
                <a:cxn ang="0">
                  <a:pos x="T10" y="T11"/>
                </a:cxn>
                <a:cxn ang="0">
                  <a:pos x="T12" y="T13"/>
                </a:cxn>
              </a:cxnLst>
              <a:rect l="0" t="0" r="r" b="b"/>
              <a:pathLst>
                <a:path w="67" h="888">
                  <a:moveTo>
                    <a:pt x="67" y="2"/>
                  </a:moveTo>
                  <a:lnTo>
                    <a:pt x="67" y="16"/>
                  </a:lnTo>
                  <a:lnTo>
                    <a:pt x="42" y="888"/>
                  </a:lnTo>
                  <a:lnTo>
                    <a:pt x="0" y="888"/>
                  </a:lnTo>
                  <a:lnTo>
                    <a:pt x="21" y="16"/>
                  </a:lnTo>
                  <a:lnTo>
                    <a:pt x="21" y="0"/>
                  </a:lnTo>
                  <a:lnTo>
                    <a:pt x="6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4" name="íṧļiḑè"/>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5" name="îşḷîďé"/>
            <p:cNvSpPr/>
            <p:nvPr/>
          </p:nvSpPr>
          <p:spPr bwMode="auto">
            <a:xfrm>
              <a:off x="6329055" y="4415962"/>
              <a:ext cx="810216" cy="64130"/>
            </a:xfrm>
            <a:custGeom>
              <a:avLst/>
              <a:gdLst>
                <a:gd name="T0" fmla="*/ 518 w 518"/>
                <a:gd name="T1" fmla="*/ 41 h 41"/>
                <a:gd name="T2" fmla="*/ 487 w 518"/>
                <a:gd name="T3" fmla="*/ 41 h 41"/>
                <a:gd name="T4" fmla="*/ 24 w 518"/>
                <a:gd name="T5" fmla="*/ 40 h 41"/>
                <a:gd name="T6" fmla="*/ 0 w 518"/>
                <a:gd name="T7" fmla="*/ 40 h 41"/>
                <a:gd name="T8" fmla="*/ 13 w 518"/>
                <a:gd name="T9" fmla="*/ 0 h 41"/>
                <a:gd name="T10" fmla="*/ 516 w 518"/>
                <a:gd name="T11" fmla="*/ 0 h 41"/>
                <a:gd name="T12" fmla="*/ 518 w 51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18" h="41">
                  <a:moveTo>
                    <a:pt x="518" y="41"/>
                  </a:moveTo>
                  <a:lnTo>
                    <a:pt x="487" y="41"/>
                  </a:lnTo>
                  <a:lnTo>
                    <a:pt x="24" y="40"/>
                  </a:lnTo>
                  <a:lnTo>
                    <a:pt x="0" y="40"/>
                  </a:lnTo>
                  <a:lnTo>
                    <a:pt x="13" y="0"/>
                  </a:lnTo>
                  <a:lnTo>
                    <a:pt x="516" y="0"/>
                  </a:lnTo>
                  <a:lnTo>
                    <a:pt x="518"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 name="ï$ḷïḓe"/>
            <p:cNvSpPr/>
            <p:nvPr/>
          </p:nvSpPr>
          <p:spPr bwMode="auto">
            <a:xfrm>
              <a:off x="6691931" y="3338280"/>
              <a:ext cx="71950" cy="9385"/>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 name="iS1iḋê"/>
            <p:cNvSpPr/>
            <p:nvPr/>
          </p:nvSpPr>
          <p:spPr bwMode="auto">
            <a:xfrm>
              <a:off x="6691931" y="3338280"/>
              <a:ext cx="71950"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8" name="iṣḷîḍè"/>
            <p:cNvSpPr/>
            <p:nvPr/>
          </p:nvSpPr>
          <p:spPr bwMode="auto">
            <a:xfrm>
              <a:off x="6670034" y="3292921"/>
              <a:ext cx="120438" cy="45360"/>
            </a:xfrm>
            <a:prstGeom prst="rect">
              <a:avLst/>
            </a:prstGeom>
            <a:solidFill>
              <a:srgbClr val="B77B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9" name="îṥḻïďè"/>
            <p:cNvSpPr/>
            <p:nvPr/>
          </p:nvSpPr>
          <p:spPr bwMode="auto">
            <a:xfrm>
              <a:off x="6670034" y="3292921"/>
              <a:ext cx="120438" cy="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0" name="ïṡ1íḍ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 name="iṣḷiḓè"/>
            <p:cNvSpPr/>
            <p:nvPr/>
          </p:nvSpPr>
          <p:spPr bwMode="auto">
            <a:xfrm>
              <a:off x="6357209" y="4415962"/>
              <a:ext cx="17206" cy="62565"/>
            </a:xfrm>
            <a:custGeom>
              <a:avLst/>
              <a:gdLst>
                <a:gd name="T0" fmla="*/ 11 w 11"/>
                <a:gd name="T1" fmla="*/ 0 h 40"/>
                <a:gd name="T2" fmla="*/ 4 w 11"/>
                <a:gd name="T3" fmla="*/ 0 h 40"/>
                <a:gd name="T4" fmla="*/ 0 w 11"/>
                <a:gd name="T5" fmla="*/ 40 h 40"/>
                <a:gd name="T6" fmla="*/ 6 w 11"/>
                <a:gd name="T7" fmla="*/ 40 h 40"/>
                <a:gd name="T8" fmla="*/ 11 w 11"/>
                <a:gd name="T9" fmla="*/ 0 h 40"/>
              </a:gdLst>
              <a:ahLst/>
              <a:cxnLst>
                <a:cxn ang="0">
                  <a:pos x="T0" y="T1"/>
                </a:cxn>
                <a:cxn ang="0">
                  <a:pos x="T2" y="T3"/>
                </a:cxn>
                <a:cxn ang="0">
                  <a:pos x="T4" y="T5"/>
                </a:cxn>
                <a:cxn ang="0">
                  <a:pos x="T6" y="T7"/>
                </a:cxn>
                <a:cxn ang="0">
                  <a:pos x="T8" y="T9"/>
                </a:cxn>
              </a:cxnLst>
              <a:rect l="0" t="0" r="r" b="b"/>
              <a:pathLst>
                <a:path w="11" h="40">
                  <a:moveTo>
                    <a:pt x="11" y="0"/>
                  </a:moveTo>
                  <a:lnTo>
                    <a:pt x="4" y="0"/>
                  </a:lnTo>
                  <a:lnTo>
                    <a:pt x="0" y="40"/>
                  </a:lnTo>
                  <a:lnTo>
                    <a:pt x="6" y="4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 name="ïsľîdé"/>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3" name="íśļïdê"/>
            <p:cNvSpPr/>
            <p:nvPr/>
          </p:nvSpPr>
          <p:spPr bwMode="auto">
            <a:xfrm>
              <a:off x="6241464" y="3291357"/>
              <a:ext cx="236183" cy="1603227"/>
            </a:xfrm>
            <a:custGeom>
              <a:avLst/>
              <a:gdLst>
                <a:gd name="T0" fmla="*/ 151 w 151"/>
                <a:gd name="T1" fmla="*/ 0 h 1025"/>
                <a:gd name="T2" fmla="*/ 150 w 151"/>
                <a:gd name="T3" fmla="*/ 12 h 1025"/>
                <a:gd name="T4" fmla="*/ 47 w 151"/>
                <a:gd name="T5" fmla="*/ 1025 h 1025"/>
                <a:gd name="T6" fmla="*/ 0 w 151"/>
                <a:gd name="T7" fmla="*/ 1022 h 1025"/>
                <a:gd name="T8" fmla="*/ 108 w 151"/>
                <a:gd name="T9" fmla="*/ 12 h 1025"/>
                <a:gd name="T10" fmla="*/ 109 w 151"/>
                <a:gd name="T11" fmla="*/ 1 h 1025"/>
                <a:gd name="T12" fmla="*/ 151 w 151"/>
                <a:gd name="T13" fmla="*/ 0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0"/>
                  </a:moveTo>
                  <a:lnTo>
                    <a:pt x="150" y="12"/>
                  </a:lnTo>
                  <a:lnTo>
                    <a:pt x="47" y="1025"/>
                  </a:lnTo>
                  <a:lnTo>
                    <a:pt x="0" y="1022"/>
                  </a:lnTo>
                  <a:lnTo>
                    <a:pt x="108" y="12"/>
                  </a:lnTo>
                  <a:lnTo>
                    <a:pt x="109" y="1"/>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4" name="îSľ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5" name="ïSlídè"/>
            <p:cNvSpPr/>
            <p:nvPr/>
          </p:nvSpPr>
          <p:spPr bwMode="auto">
            <a:xfrm>
              <a:off x="7086091" y="4415962"/>
              <a:ext cx="15641" cy="64130"/>
            </a:xfrm>
            <a:custGeom>
              <a:avLst/>
              <a:gdLst>
                <a:gd name="T0" fmla="*/ 6 w 10"/>
                <a:gd name="T1" fmla="*/ 0 h 41"/>
                <a:gd name="T2" fmla="*/ 0 w 10"/>
                <a:gd name="T3" fmla="*/ 0 h 41"/>
                <a:gd name="T4" fmla="*/ 3 w 10"/>
                <a:gd name="T5" fmla="*/ 41 h 41"/>
                <a:gd name="T6" fmla="*/ 10 w 10"/>
                <a:gd name="T7" fmla="*/ 41 h 41"/>
                <a:gd name="T8" fmla="*/ 6 w 10"/>
                <a:gd name="T9" fmla="*/ 0 h 41"/>
              </a:gdLst>
              <a:ahLst/>
              <a:cxnLst>
                <a:cxn ang="0">
                  <a:pos x="T0" y="T1"/>
                </a:cxn>
                <a:cxn ang="0">
                  <a:pos x="T2" y="T3"/>
                </a:cxn>
                <a:cxn ang="0">
                  <a:pos x="T4" y="T5"/>
                </a:cxn>
                <a:cxn ang="0">
                  <a:pos x="T6" y="T7"/>
                </a:cxn>
                <a:cxn ang="0">
                  <a:pos x="T8" y="T9"/>
                </a:cxn>
              </a:cxnLst>
              <a:rect l="0" t="0" r="r" b="b"/>
              <a:pathLst>
                <a:path w="10" h="41">
                  <a:moveTo>
                    <a:pt x="6" y="0"/>
                  </a:moveTo>
                  <a:lnTo>
                    <a:pt x="0" y="0"/>
                  </a:lnTo>
                  <a:lnTo>
                    <a:pt x="3" y="41"/>
                  </a:lnTo>
                  <a:lnTo>
                    <a:pt x="10" y="4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6" name="iṧļîdé"/>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7" name="iSḻîḓè"/>
            <p:cNvSpPr/>
            <p:nvPr/>
          </p:nvSpPr>
          <p:spPr bwMode="auto">
            <a:xfrm>
              <a:off x="6981295" y="3291357"/>
              <a:ext cx="236183" cy="1603227"/>
            </a:xfrm>
            <a:custGeom>
              <a:avLst/>
              <a:gdLst>
                <a:gd name="T0" fmla="*/ 151 w 151"/>
                <a:gd name="T1" fmla="*/ 1022 h 1025"/>
                <a:gd name="T2" fmla="*/ 104 w 151"/>
                <a:gd name="T3" fmla="*/ 1025 h 1025"/>
                <a:gd name="T4" fmla="*/ 1 w 151"/>
                <a:gd name="T5" fmla="*/ 12 h 1025"/>
                <a:gd name="T6" fmla="*/ 0 w 151"/>
                <a:gd name="T7" fmla="*/ 0 h 1025"/>
                <a:gd name="T8" fmla="*/ 41 w 151"/>
                <a:gd name="T9" fmla="*/ 1 h 1025"/>
                <a:gd name="T10" fmla="*/ 43 w 151"/>
                <a:gd name="T11" fmla="*/ 12 h 1025"/>
                <a:gd name="T12" fmla="*/ 151 w 151"/>
                <a:gd name="T13" fmla="*/ 1022 h 1025"/>
              </a:gdLst>
              <a:ahLst/>
              <a:cxnLst>
                <a:cxn ang="0">
                  <a:pos x="T0" y="T1"/>
                </a:cxn>
                <a:cxn ang="0">
                  <a:pos x="T2" y="T3"/>
                </a:cxn>
                <a:cxn ang="0">
                  <a:pos x="T4" y="T5"/>
                </a:cxn>
                <a:cxn ang="0">
                  <a:pos x="T6" y="T7"/>
                </a:cxn>
                <a:cxn ang="0">
                  <a:pos x="T8" y="T9"/>
                </a:cxn>
                <a:cxn ang="0">
                  <a:pos x="T10" y="T11"/>
                </a:cxn>
                <a:cxn ang="0">
                  <a:pos x="T12" y="T13"/>
                </a:cxn>
              </a:cxnLst>
              <a:rect l="0" t="0" r="r" b="b"/>
              <a:pathLst>
                <a:path w="151" h="1025">
                  <a:moveTo>
                    <a:pt x="151" y="1022"/>
                  </a:moveTo>
                  <a:lnTo>
                    <a:pt x="104" y="1025"/>
                  </a:lnTo>
                  <a:lnTo>
                    <a:pt x="1" y="12"/>
                  </a:lnTo>
                  <a:lnTo>
                    <a:pt x="0" y="0"/>
                  </a:lnTo>
                  <a:lnTo>
                    <a:pt x="41" y="1"/>
                  </a:lnTo>
                  <a:lnTo>
                    <a:pt x="43" y="12"/>
                  </a:lnTo>
                  <a:lnTo>
                    <a:pt x="151" y="10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8" name="ïSľíḍé"/>
            <p:cNvSpPr/>
            <p:nvPr/>
          </p:nvSpPr>
          <p:spPr bwMode="auto">
            <a:xfrm>
              <a:off x="5906742" y="1730362"/>
              <a:ext cx="1623560" cy="1554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59" name="ïSliḓè"/>
            <p:cNvSpPr/>
            <p:nvPr/>
          </p:nvSpPr>
          <p:spPr bwMode="auto">
            <a:xfrm>
              <a:off x="5906742" y="1730362"/>
              <a:ext cx="1623560" cy="15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0" name="ïṣļíḋé"/>
            <p:cNvSpPr/>
            <p:nvPr/>
          </p:nvSpPr>
          <p:spPr bwMode="auto">
            <a:xfrm>
              <a:off x="6687240" y="1176662"/>
              <a:ext cx="62565" cy="409800"/>
            </a:xfrm>
            <a:custGeom>
              <a:avLst/>
              <a:gdLst>
                <a:gd name="T0" fmla="*/ 44 w 44"/>
                <a:gd name="T1" fmla="*/ 24 h 286"/>
                <a:gd name="T2" fmla="*/ 44 w 44"/>
                <a:gd name="T3" fmla="*/ 286 h 286"/>
                <a:gd name="T4" fmla="*/ 0 w 44"/>
                <a:gd name="T5" fmla="*/ 286 h 286"/>
                <a:gd name="T6" fmla="*/ 0 w 44"/>
                <a:gd name="T7" fmla="*/ 24 h 286"/>
                <a:gd name="T8" fmla="*/ 21 w 44"/>
                <a:gd name="T9" fmla="*/ 1 h 286"/>
                <a:gd name="T10" fmla="*/ 44 w 44"/>
                <a:gd name="T11" fmla="*/ 22 h 286"/>
                <a:gd name="T12" fmla="*/ 44 w 44"/>
                <a:gd name="T13" fmla="*/ 24 h 286"/>
              </a:gdLst>
              <a:ahLst/>
              <a:cxnLst>
                <a:cxn ang="0">
                  <a:pos x="T0" y="T1"/>
                </a:cxn>
                <a:cxn ang="0">
                  <a:pos x="T2" y="T3"/>
                </a:cxn>
                <a:cxn ang="0">
                  <a:pos x="T4" y="T5"/>
                </a:cxn>
                <a:cxn ang="0">
                  <a:pos x="T6" y="T7"/>
                </a:cxn>
                <a:cxn ang="0">
                  <a:pos x="T8" y="T9"/>
                </a:cxn>
                <a:cxn ang="0">
                  <a:pos x="T10" y="T11"/>
                </a:cxn>
                <a:cxn ang="0">
                  <a:pos x="T12" y="T13"/>
                </a:cxn>
              </a:cxnLst>
              <a:rect l="0" t="0" r="r" b="b"/>
              <a:pathLst>
                <a:path w="44" h="286">
                  <a:moveTo>
                    <a:pt x="44" y="24"/>
                  </a:moveTo>
                  <a:cubicBezTo>
                    <a:pt x="44" y="286"/>
                    <a:pt x="44" y="286"/>
                    <a:pt x="44" y="286"/>
                  </a:cubicBezTo>
                  <a:cubicBezTo>
                    <a:pt x="0" y="286"/>
                    <a:pt x="0" y="286"/>
                    <a:pt x="0" y="286"/>
                  </a:cubicBezTo>
                  <a:cubicBezTo>
                    <a:pt x="0" y="24"/>
                    <a:pt x="0" y="24"/>
                    <a:pt x="0" y="24"/>
                  </a:cubicBezTo>
                  <a:cubicBezTo>
                    <a:pt x="0" y="12"/>
                    <a:pt x="9" y="1"/>
                    <a:pt x="21" y="1"/>
                  </a:cubicBezTo>
                  <a:cubicBezTo>
                    <a:pt x="33" y="0"/>
                    <a:pt x="44" y="10"/>
                    <a:pt x="44" y="22"/>
                  </a:cubicBezTo>
                  <a:cubicBezTo>
                    <a:pt x="44" y="23"/>
                    <a:pt x="44" y="23"/>
                    <a:pt x="44" y="24"/>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1" name="iṡ1iḑè"/>
            <p:cNvSpPr/>
            <p:nvPr/>
          </p:nvSpPr>
          <p:spPr bwMode="auto">
            <a:xfrm>
              <a:off x="6687240" y="1552051"/>
              <a:ext cx="1565" cy="9385"/>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2" name="ïṧlïḓe"/>
            <p:cNvSpPr/>
            <p:nvPr/>
          </p:nvSpPr>
          <p:spPr bwMode="auto">
            <a:xfrm>
              <a:off x="6687240" y="1552051"/>
              <a:ext cx="1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3" name="işliḍe"/>
            <p:cNvSpPr/>
            <p:nvPr/>
          </p:nvSpPr>
          <p:spPr bwMode="auto">
            <a:xfrm>
              <a:off x="6687240" y="1552051"/>
              <a:ext cx="62565" cy="9385"/>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4" name="ïṥļîḓê"/>
            <p:cNvSpPr/>
            <p:nvPr/>
          </p:nvSpPr>
          <p:spPr bwMode="auto">
            <a:xfrm>
              <a:off x="6687240" y="1552051"/>
              <a:ext cx="62565" cy="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5" name="iš1íḓè"/>
            <p:cNvSpPr/>
            <p:nvPr/>
          </p:nvSpPr>
          <p:spPr bwMode="auto">
            <a:xfrm>
              <a:off x="6663777" y="1561436"/>
              <a:ext cx="112617" cy="140771"/>
            </a:xfrm>
            <a:custGeom>
              <a:avLst/>
              <a:gdLst>
                <a:gd name="T0" fmla="*/ 79 w 79"/>
                <a:gd name="T1" fmla="*/ 11 h 98"/>
                <a:gd name="T2" fmla="*/ 79 w 79"/>
                <a:gd name="T3" fmla="*/ 98 h 98"/>
                <a:gd name="T4" fmla="*/ 0 w 79"/>
                <a:gd name="T5" fmla="*/ 98 h 98"/>
                <a:gd name="T6" fmla="*/ 0 w 79"/>
                <a:gd name="T7" fmla="*/ 11 h 98"/>
                <a:gd name="T8" fmla="*/ 11 w 79"/>
                <a:gd name="T9" fmla="*/ 0 h 98"/>
                <a:gd name="T10" fmla="*/ 11 w 79"/>
                <a:gd name="T11" fmla="*/ 0 h 98"/>
                <a:gd name="T12" fmla="*/ 68 w 79"/>
                <a:gd name="T13" fmla="*/ 0 h 98"/>
                <a:gd name="T14" fmla="*/ 79 w 79"/>
                <a:gd name="T15" fmla="*/ 1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8">
                  <a:moveTo>
                    <a:pt x="79" y="11"/>
                  </a:moveTo>
                  <a:cubicBezTo>
                    <a:pt x="79" y="98"/>
                    <a:pt x="79" y="98"/>
                    <a:pt x="79" y="98"/>
                  </a:cubicBezTo>
                  <a:cubicBezTo>
                    <a:pt x="0" y="98"/>
                    <a:pt x="0" y="98"/>
                    <a:pt x="0" y="98"/>
                  </a:cubicBezTo>
                  <a:cubicBezTo>
                    <a:pt x="0" y="11"/>
                    <a:pt x="0" y="11"/>
                    <a:pt x="0" y="11"/>
                  </a:cubicBezTo>
                  <a:cubicBezTo>
                    <a:pt x="0" y="5"/>
                    <a:pt x="5" y="1"/>
                    <a:pt x="11" y="0"/>
                  </a:cubicBezTo>
                  <a:cubicBezTo>
                    <a:pt x="11" y="0"/>
                    <a:pt x="11" y="0"/>
                    <a:pt x="11" y="0"/>
                  </a:cubicBezTo>
                  <a:cubicBezTo>
                    <a:pt x="68" y="0"/>
                    <a:pt x="68" y="0"/>
                    <a:pt x="68" y="0"/>
                  </a:cubicBezTo>
                  <a:cubicBezTo>
                    <a:pt x="74" y="1"/>
                    <a:pt x="79" y="5"/>
                    <a:pt x="79" y="11"/>
                  </a:cubicBezTo>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ïṣḷiḍè"/>
            <p:cNvSpPr/>
            <p:nvPr/>
          </p:nvSpPr>
          <p:spPr bwMode="auto">
            <a:xfrm>
              <a:off x="6695060" y="1617745"/>
              <a:ext cx="48488" cy="46924"/>
            </a:xfrm>
            <a:prstGeom prst="ellipse">
              <a:avLst/>
            </a:pr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işľiḋé"/>
            <p:cNvSpPr/>
            <p:nvPr/>
          </p:nvSpPr>
          <p:spPr bwMode="auto">
            <a:xfrm>
              <a:off x="6695060" y="1611488"/>
              <a:ext cx="48488" cy="48488"/>
            </a:xfrm>
            <a:prstGeom prst="ellipse">
              <a:avLst/>
            </a:prstGeom>
            <a:solidFill>
              <a:srgbClr val="B77B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íṧlíd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close/>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9" name="iŝ1îḍê"/>
            <p:cNvSpPr/>
            <p:nvPr/>
          </p:nvSpPr>
          <p:spPr bwMode="auto">
            <a:xfrm>
              <a:off x="6663777" y="1686566"/>
              <a:ext cx="112617" cy="15641"/>
            </a:xfrm>
            <a:custGeom>
              <a:avLst/>
              <a:gdLst>
                <a:gd name="T0" fmla="*/ 72 w 72"/>
                <a:gd name="T1" fmla="*/ 0 h 10"/>
                <a:gd name="T2" fmla="*/ 72 w 72"/>
                <a:gd name="T3" fmla="*/ 0 h 10"/>
                <a:gd name="T4" fmla="*/ 72 w 72"/>
                <a:gd name="T5" fmla="*/ 10 h 10"/>
                <a:gd name="T6" fmla="*/ 0 w 72"/>
                <a:gd name="T7" fmla="*/ 10 h 10"/>
                <a:gd name="T8" fmla="*/ 0 w 72"/>
                <a:gd name="T9" fmla="*/ 0 h 10"/>
                <a:gd name="T10" fmla="*/ 0 w 72"/>
                <a:gd name="T11" fmla="*/ 0 h 10"/>
                <a:gd name="T12" fmla="*/ 0 w 72"/>
                <a:gd name="T13" fmla="*/ 10 h 10"/>
                <a:gd name="T14" fmla="*/ 72 w 72"/>
                <a:gd name="T15" fmla="*/ 10 h 10"/>
                <a:gd name="T16" fmla="*/ 72 w 7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
                  <a:moveTo>
                    <a:pt x="72" y="0"/>
                  </a:moveTo>
                  <a:lnTo>
                    <a:pt x="72" y="0"/>
                  </a:lnTo>
                  <a:lnTo>
                    <a:pt x="72" y="10"/>
                  </a:lnTo>
                  <a:lnTo>
                    <a:pt x="0" y="10"/>
                  </a:lnTo>
                  <a:lnTo>
                    <a:pt x="0" y="0"/>
                  </a:lnTo>
                  <a:lnTo>
                    <a:pt x="0" y="0"/>
                  </a:lnTo>
                  <a:lnTo>
                    <a:pt x="0" y="10"/>
                  </a:lnTo>
                  <a:lnTo>
                    <a:pt x="72" y="10"/>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0" name="iṥļiďé"/>
            <p:cNvSpPr/>
            <p:nvPr/>
          </p:nvSpPr>
          <p:spPr bwMode="auto">
            <a:xfrm>
              <a:off x="6663777" y="1686566"/>
              <a:ext cx="112617" cy="15641"/>
            </a:xfrm>
            <a:prstGeom prst="rect">
              <a:avLst/>
            </a:prstGeom>
            <a:solidFill>
              <a:srgbClr val="C691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1" name="íŝḻïďe"/>
            <p:cNvSpPr/>
            <p:nvPr/>
          </p:nvSpPr>
          <p:spPr bwMode="auto">
            <a:xfrm>
              <a:off x="6663777" y="1686566"/>
              <a:ext cx="112617" cy="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2" name="íşľïďé"/>
            <p:cNvSpPr/>
            <p:nvPr/>
          </p:nvSpPr>
          <p:spPr bwMode="auto">
            <a:xfrm>
              <a:off x="6615290" y="1708464"/>
              <a:ext cx="206464" cy="21898"/>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3" name="îšlïdê"/>
            <p:cNvSpPr/>
            <p:nvPr/>
          </p:nvSpPr>
          <p:spPr bwMode="auto">
            <a:xfrm>
              <a:off x="6615290" y="1708464"/>
              <a:ext cx="206464" cy="2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4" name="îṧḻide"/>
            <p:cNvSpPr/>
            <p:nvPr/>
          </p:nvSpPr>
          <p:spPr bwMode="auto">
            <a:xfrm>
              <a:off x="6615290" y="1730362"/>
              <a:ext cx="206464" cy="1094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íṩlïďê"/>
            <p:cNvSpPr/>
            <p:nvPr/>
          </p:nvSpPr>
          <p:spPr bwMode="auto">
            <a:xfrm>
              <a:off x="6615290" y="1730362"/>
              <a:ext cx="206464" cy="1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ïs1ïḓé"/>
            <p:cNvSpPr/>
            <p:nvPr/>
          </p:nvSpPr>
          <p:spPr bwMode="auto">
            <a:xfrm>
              <a:off x="6615290" y="1695951"/>
              <a:ext cx="206464" cy="34411"/>
            </a:xfrm>
            <a:prstGeom prst="rect">
              <a:avLst/>
            </a:prstGeom>
            <a:solidFill>
              <a:srgbClr val="DDA2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îŝḷide"/>
            <p:cNvSpPr/>
            <p:nvPr/>
          </p:nvSpPr>
          <p:spPr bwMode="auto">
            <a:xfrm>
              <a:off x="6266490" y="3285100"/>
              <a:ext cx="936910" cy="6256"/>
            </a:xfrm>
            <a:prstGeom prst="rect">
              <a:avLst/>
            </a:prstGeom>
            <a:solidFill>
              <a:srgbClr val="6159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íśḷîďé"/>
            <p:cNvSpPr/>
            <p:nvPr/>
          </p:nvSpPr>
          <p:spPr bwMode="auto">
            <a:xfrm>
              <a:off x="6266490" y="3285100"/>
              <a:ext cx="936910" cy="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îṡľîḑe"/>
            <p:cNvSpPr/>
            <p:nvPr/>
          </p:nvSpPr>
          <p:spPr bwMode="auto">
            <a:xfrm>
              <a:off x="6266490" y="3244433"/>
              <a:ext cx="936910" cy="40667"/>
            </a:xfrm>
            <a:custGeom>
              <a:avLst/>
              <a:gdLst>
                <a:gd name="T0" fmla="*/ 628 w 654"/>
                <a:gd name="T1" fmla="*/ 0 h 28"/>
                <a:gd name="T2" fmla="*/ 26 w 654"/>
                <a:gd name="T3" fmla="*/ 0 h 28"/>
                <a:gd name="T4" fmla="*/ 0 w 654"/>
                <a:gd name="T5" fmla="*/ 26 h 28"/>
                <a:gd name="T6" fmla="*/ 0 w 654"/>
                <a:gd name="T7" fmla="*/ 28 h 28"/>
                <a:gd name="T8" fmla="*/ 654 w 654"/>
                <a:gd name="T9" fmla="*/ 28 h 28"/>
                <a:gd name="T10" fmla="*/ 654 w 654"/>
                <a:gd name="T11" fmla="*/ 26 h 28"/>
                <a:gd name="T12" fmla="*/ 628 w 65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54" h="28">
                  <a:moveTo>
                    <a:pt x="628" y="0"/>
                  </a:moveTo>
                  <a:cubicBezTo>
                    <a:pt x="26" y="0"/>
                    <a:pt x="26" y="0"/>
                    <a:pt x="26" y="0"/>
                  </a:cubicBezTo>
                  <a:cubicBezTo>
                    <a:pt x="12" y="0"/>
                    <a:pt x="0" y="12"/>
                    <a:pt x="0" y="26"/>
                  </a:cubicBezTo>
                  <a:cubicBezTo>
                    <a:pt x="0" y="28"/>
                    <a:pt x="0" y="28"/>
                    <a:pt x="0" y="28"/>
                  </a:cubicBezTo>
                  <a:cubicBezTo>
                    <a:pt x="654" y="28"/>
                    <a:pt x="654" y="28"/>
                    <a:pt x="654" y="28"/>
                  </a:cubicBezTo>
                  <a:cubicBezTo>
                    <a:pt x="654" y="26"/>
                    <a:pt x="654" y="26"/>
                    <a:pt x="654" y="26"/>
                  </a:cubicBezTo>
                  <a:cubicBezTo>
                    <a:pt x="654" y="12"/>
                    <a:pt x="643" y="0"/>
                    <a:pt x="62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0" name="ïsļïḍé"/>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1" name="ïśḻîdê"/>
            <p:cNvSpPr/>
            <p:nvPr/>
          </p:nvSpPr>
          <p:spPr bwMode="auto">
            <a:xfrm>
              <a:off x="6410389" y="3291357"/>
              <a:ext cx="67258" cy="18769"/>
            </a:xfrm>
            <a:custGeom>
              <a:avLst/>
              <a:gdLst>
                <a:gd name="T0" fmla="*/ 43 w 43"/>
                <a:gd name="T1" fmla="*/ 0 h 12"/>
                <a:gd name="T2" fmla="*/ 1 w 43"/>
                <a:gd name="T3" fmla="*/ 1 h 12"/>
                <a:gd name="T4" fmla="*/ 0 w 43"/>
                <a:gd name="T5" fmla="*/ 12 h 12"/>
                <a:gd name="T6" fmla="*/ 42 w 43"/>
                <a:gd name="T7" fmla="*/ 12 h 12"/>
                <a:gd name="T8" fmla="*/ 43 w 43"/>
                <a:gd name="T9" fmla="*/ 0 h 12"/>
              </a:gdLst>
              <a:ahLst/>
              <a:cxnLst>
                <a:cxn ang="0">
                  <a:pos x="T0" y="T1"/>
                </a:cxn>
                <a:cxn ang="0">
                  <a:pos x="T2" y="T3"/>
                </a:cxn>
                <a:cxn ang="0">
                  <a:pos x="T4" y="T5"/>
                </a:cxn>
                <a:cxn ang="0">
                  <a:pos x="T6" y="T7"/>
                </a:cxn>
                <a:cxn ang="0">
                  <a:pos x="T8" y="T9"/>
                </a:cxn>
              </a:cxnLst>
              <a:rect l="0" t="0" r="r" b="b"/>
              <a:pathLst>
                <a:path w="43" h="12">
                  <a:moveTo>
                    <a:pt x="43" y="0"/>
                  </a:moveTo>
                  <a:lnTo>
                    <a:pt x="1" y="1"/>
                  </a:lnTo>
                  <a:lnTo>
                    <a:pt x="0" y="12"/>
                  </a:lnTo>
                  <a:lnTo>
                    <a:pt x="42" y="1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2" name="îṧ1îdè"/>
            <p:cNvSpPr/>
            <p:nvPr/>
          </p:nvSpPr>
          <p:spPr bwMode="auto">
            <a:xfrm>
              <a:off x="6670034" y="3292921"/>
              <a:ext cx="120438" cy="17206"/>
            </a:xfrm>
            <a:prstGeom prst="rect">
              <a:avLst/>
            </a:prstGeom>
            <a:solidFill>
              <a:srgbClr val="A4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3" name="iṡḷïḓê"/>
            <p:cNvSpPr/>
            <p:nvPr/>
          </p:nvSpPr>
          <p:spPr bwMode="auto">
            <a:xfrm>
              <a:off x="6670034" y="3292921"/>
              <a:ext cx="120438" cy="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íṧļîḍ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close/>
                </a:path>
              </a:pathLst>
            </a:custGeom>
            <a:solidFill>
              <a:srgbClr val="C691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5" name="îSļïdé"/>
            <p:cNvSpPr/>
            <p:nvPr/>
          </p:nvSpPr>
          <p:spPr bwMode="auto">
            <a:xfrm>
              <a:off x="6981295" y="3291357"/>
              <a:ext cx="67258" cy="18769"/>
            </a:xfrm>
            <a:custGeom>
              <a:avLst/>
              <a:gdLst>
                <a:gd name="T0" fmla="*/ 0 w 43"/>
                <a:gd name="T1" fmla="*/ 0 h 12"/>
                <a:gd name="T2" fmla="*/ 1 w 43"/>
                <a:gd name="T3" fmla="*/ 12 h 12"/>
                <a:gd name="T4" fmla="*/ 43 w 43"/>
                <a:gd name="T5" fmla="*/ 12 h 12"/>
                <a:gd name="T6" fmla="*/ 41 w 43"/>
                <a:gd name="T7" fmla="*/ 1 h 12"/>
                <a:gd name="T8" fmla="*/ 0 w 43"/>
                <a:gd name="T9" fmla="*/ 0 h 12"/>
              </a:gdLst>
              <a:ahLst/>
              <a:cxnLst>
                <a:cxn ang="0">
                  <a:pos x="T0" y="T1"/>
                </a:cxn>
                <a:cxn ang="0">
                  <a:pos x="T2" y="T3"/>
                </a:cxn>
                <a:cxn ang="0">
                  <a:pos x="T4" y="T5"/>
                </a:cxn>
                <a:cxn ang="0">
                  <a:pos x="T6" y="T7"/>
                </a:cxn>
                <a:cxn ang="0">
                  <a:pos x="T8" y="T9"/>
                </a:cxn>
              </a:cxnLst>
              <a:rect l="0" t="0" r="r" b="b"/>
              <a:pathLst>
                <a:path w="43" h="12">
                  <a:moveTo>
                    <a:pt x="0" y="0"/>
                  </a:moveTo>
                  <a:lnTo>
                    <a:pt x="1" y="12"/>
                  </a:lnTo>
                  <a:lnTo>
                    <a:pt x="43" y="12"/>
                  </a:lnTo>
                  <a:lnTo>
                    <a:pt x="4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6" name="ïšlíḍé"/>
            <p:cNvSpPr/>
            <p:nvPr/>
          </p:nvSpPr>
          <p:spPr bwMode="auto">
            <a:xfrm>
              <a:off x="6266490" y="3255382"/>
              <a:ext cx="936910" cy="45360"/>
            </a:xfrm>
            <a:custGeom>
              <a:avLst/>
              <a:gdLst>
                <a:gd name="T0" fmla="*/ 26 w 654"/>
                <a:gd name="T1" fmla="*/ 0 h 32"/>
                <a:gd name="T2" fmla="*/ 628 w 654"/>
                <a:gd name="T3" fmla="*/ 0 h 32"/>
                <a:gd name="T4" fmla="*/ 654 w 654"/>
                <a:gd name="T5" fmla="*/ 26 h 32"/>
                <a:gd name="T6" fmla="*/ 654 w 654"/>
                <a:gd name="T7" fmla="*/ 32 h 32"/>
                <a:gd name="T8" fmla="*/ 0 w 654"/>
                <a:gd name="T9" fmla="*/ 32 h 32"/>
                <a:gd name="T10" fmla="*/ 0 w 654"/>
                <a:gd name="T11" fmla="*/ 26 h 32"/>
                <a:gd name="T12" fmla="*/ 26 w 65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54" h="32">
                  <a:moveTo>
                    <a:pt x="26" y="0"/>
                  </a:moveTo>
                  <a:cubicBezTo>
                    <a:pt x="628" y="0"/>
                    <a:pt x="628" y="0"/>
                    <a:pt x="628" y="0"/>
                  </a:cubicBezTo>
                  <a:cubicBezTo>
                    <a:pt x="643" y="0"/>
                    <a:pt x="654" y="12"/>
                    <a:pt x="654" y="26"/>
                  </a:cubicBezTo>
                  <a:cubicBezTo>
                    <a:pt x="654" y="32"/>
                    <a:pt x="654" y="32"/>
                    <a:pt x="654" y="32"/>
                  </a:cubicBezTo>
                  <a:cubicBezTo>
                    <a:pt x="0" y="32"/>
                    <a:pt x="0" y="32"/>
                    <a:pt x="0" y="32"/>
                  </a:cubicBezTo>
                  <a:cubicBezTo>
                    <a:pt x="0" y="26"/>
                    <a:pt x="0" y="26"/>
                    <a:pt x="0" y="26"/>
                  </a:cubicBezTo>
                  <a:cubicBezTo>
                    <a:pt x="0" y="12"/>
                    <a:pt x="12" y="0"/>
                    <a:pt x="26" y="0"/>
                  </a:cubicBezTo>
                  <a:close/>
                </a:path>
              </a:pathLst>
            </a:custGeom>
            <a:solidFill>
              <a:srgbClr val="DDA2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7" name="išlide"/>
            <p:cNvSpPr/>
            <p:nvPr/>
          </p:nvSpPr>
          <p:spPr bwMode="auto">
            <a:xfrm>
              <a:off x="5429684" y="5559336"/>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8" name="íšliḑe"/>
            <p:cNvSpPr/>
            <p:nvPr/>
          </p:nvSpPr>
          <p:spPr bwMode="auto">
            <a:xfrm>
              <a:off x="5109039" y="5518668"/>
              <a:ext cx="244003" cy="212721"/>
            </a:xfrm>
            <a:custGeom>
              <a:avLst/>
              <a:gdLst>
                <a:gd name="T0" fmla="*/ 168 w 170"/>
                <a:gd name="T1" fmla="*/ 39 h 149"/>
                <a:gd name="T2" fmla="*/ 166 w 170"/>
                <a:gd name="T3" fmla="*/ 48 h 149"/>
                <a:gd name="T4" fmla="*/ 98 w 170"/>
                <a:gd name="T5" fmla="*/ 115 h 149"/>
                <a:gd name="T6" fmla="*/ 9 w 170"/>
                <a:gd name="T7" fmla="*/ 140 h 149"/>
                <a:gd name="T8" fmla="*/ 1 w 170"/>
                <a:gd name="T9" fmla="*/ 129 h 149"/>
                <a:gd name="T10" fmla="*/ 6 w 170"/>
                <a:gd name="T11" fmla="*/ 55 h 149"/>
                <a:gd name="T12" fmla="*/ 9 w 170"/>
                <a:gd name="T13" fmla="*/ 19 h 149"/>
                <a:gd name="T14" fmla="*/ 117 w 170"/>
                <a:gd name="T15" fmla="*/ 13 h 149"/>
                <a:gd name="T16" fmla="*/ 120 w 170"/>
                <a:gd name="T17" fmla="*/ 11 h 149"/>
                <a:gd name="T18" fmla="*/ 121 w 170"/>
                <a:gd name="T19" fmla="*/ 10 h 149"/>
                <a:gd name="T20" fmla="*/ 162 w 170"/>
                <a:gd name="T21" fmla="*/ 14 h 149"/>
                <a:gd name="T22" fmla="*/ 168 w 170"/>
                <a:gd name="T23" fmla="*/ 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9">
                  <a:moveTo>
                    <a:pt x="168" y="39"/>
                  </a:moveTo>
                  <a:cubicBezTo>
                    <a:pt x="167" y="42"/>
                    <a:pt x="167" y="45"/>
                    <a:pt x="166" y="48"/>
                  </a:cubicBezTo>
                  <a:cubicBezTo>
                    <a:pt x="158" y="76"/>
                    <a:pt x="142" y="69"/>
                    <a:pt x="98" y="115"/>
                  </a:cubicBezTo>
                  <a:cubicBezTo>
                    <a:pt x="75" y="139"/>
                    <a:pt x="41" y="149"/>
                    <a:pt x="9" y="140"/>
                  </a:cubicBezTo>
                  <a:cubicBezTo>
                    <a:pt x="4" y="139"/>
                    <a:pt x="0" y="134"/>
                    <a:pt x="1" y="129"/>
                  </a:cubicBezTo>
                  <a:cubicBezTo>
                    <a:pt x="6" y="55"/>
                    <a:pt x="6" y="55"/>
                    <a:pt x="6" y="55"/>
                  </a:cubicBezTo>
                  <a:cubicBezTo>
                    <a:pt x="9" y="19"/>
                    <a:pt x="9" y="19"/>
                    <a:pt x="9" y="19"/>
                  </a:cubicBezTo>
                  <a:cubicBezTo>
                    <a:pt x="9" y="19"/>
                    <a:pt x="80" y="39"/>
                    <a:pt x="117" y="13"/>
                  </a:cubicBezTo>
                  <a:cubicBezTo>
                    <a:pt x="118" y="13"/>
                    <a:pt x="119" y="12"/>
                    <a:pt x="120" y="11"/>
                  </a:cubicBezTo>
                  <a:cubicBezTo>
                    <a:pt x="121" y="10"/>
                    <a:pt x="121" y="10"/>
                    <a:pt x="121" y="10"/>
                  </a:cubicBezTo>
                  <a:cubicBezTo>
                    <a:pt x="133" y="0"/>
                    <a:pt x="152" y="1"/>
                    <a:pt x="162" y="14"/>
                  </a:cubicBezTo>
                  <a:cubicBezTo>
                    <a:pt x="168" y="21"/>
                    <a:pt x="170" y="30"/>
                    <a:pt x="168" y="39"/>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9" name="íşlîḑé"/>
            <p:cNvSpPr/>
            <p:nvPr/>
          </p:nvSpPr>
          <p:spPr bwMode="auto">
            <a:xfrm>
              <a:off x="5099654" y="5589054"/>
              <a:ext cx="17206" cy="10949"/>
            </a:xfrm>
            <a:custGeom>
              <a:avLst/>
              <a:gdLst>
                <a:gd name="T0" fmla="*/ 0 w 12"/>
                <a:gd name="T1" fmla="*/ 0 h 8"/>
                <a:gd name="T2" fmla="*/ 6 w 12"/>
                <a:gd name="T3" fmla="*/ 8 h 8"/>
                <a:gd name="T4" fmla="*/ 12 w 12"/>
                <a:gd name="T5" fmla="*/ 8 h 8"/>
                <a:gd name="T6" fmla="*/ 8 w 12"/>
                <a:gd name="T7" fmla="*/ 3 h 8"/>
                <a:gd name="T8" fmla="*/ 0 w 12"/>
                <a:gd name="T9" fmla="*/ 0 h 8"/>
              </a:gdLst>
              <a:ahLst/>
              <a:cxnLst>
                <a:cxn ang="0">
                  <a:pos x="T0" y="T1"/>
                </a:cxn>
                <a:cxn ang="0">
                  <a:pos x="T2" y="T3"/>
                </a:cxn>
                <a:cxn ang="0">
                  <a:pos x="T4" y="T5"/>
                </a:cxn>
                <a:cxn ang="0">
                  <a:pos x="T6" y="T7"/>
                </a:cxn>
                <a:cxn ang="0">
                  <a:pos x="T8" y="T9"/>
                </a:cxn>
              </a:cxnLst>
              <a:rect l="0" t="0" r="r" b="b"/>
              <a:pathLst>
                <a:path w="12" h="8">
                  <a:moveTo>
                    <a:pt x="0" y="0"/>
                  </a:moveTo>
                  <a:cubicBezTo>
                    <a:pt x="2" y="2"/>
                    <a:pt x="4" y="5"/>
                    <a:pt x="6" y="8"/>
                  </a:cubicBezTo>
                  <a:cubicBezTo>
                    <a:pt x="8" y="8"/>
                    <a:pt x="10" y="8"/>
                    <a:pt x="12" y="8"/>
                  </a:cubicBezTo>
                  <a:cubicBezTo>
                    <a:pt x="11" y="6"/>
                    <a:pt x="9" y="5"/>
                    <a:pt x="8" y="3"/>
                  </a:cubicBezTo>
                  <a:cubicBezTo>
                    <a:pt x="5" y="2"/>
                    <a:pt x="3"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0" name="ïsḻíďe"/>
            <p:cNvSpPr/>
            <p:nvPr/>
          </p:nvSpPr>
          <p:spPr bwMode="auto">
            <a:xfrm>
              <a:off x="5107475" y="5600003"/>
              <a:ext cx="10949" cy="10949"/>
            </a:xfrm>
            <a:custGeom>
              <a:avLst/>
              <a:gdLst>
                <a:gd name="T0" fmla="*/ 6 w 7"/>
                <a:gd name="T1" fmla="*/ 0 h 7"/>
                <a:gd name="T2" fmla="*/ 0 w 7"/>
                <a:gd name="T3" fmla="*/ 0 h 7"/>
                <a:gd name="T4" fmla="*/ 6 w 7"/>
                <a:gd name="T5" fmla="*/ 7 h 7"/>
                <a:gd name="T6" fmla="*/ 7 w 7"/>
                <a:gd name="T7" fmla="*/ 1 h 7"/>
                <a:gd name="T8" fmla="*/ 6 w 7"/>
                <a:gd name="T9" fmla="*/ 0 h 7"/>
              </a:gdLst>
              <a:ahLst/>
              <a:cxnLst>
                <a:cxn ang="0">
                  <a:pos x="T0" y="T1"/>
                </a:cxn>
                <a:cxn ang="0">
                  <a:pos x="T2" y="T3"/>
                </a:cxn>
                <a:cxn ang="0">
                  <a:pos x="T4" y="T5"/>
                </a:cxn>
                <a:cxn ang="0">
                  <a:pos x="T6" y="T7"/>
                </a:cxn>
                <a:cxn ang="0">
                  <a:pos x="T8" y="T9"/>
                </a:cxn>
              </a:cxnLst>
              <a:rect l="0" t="0" r="r" b="b"/>
              <a:pathLst>
                <a:path w="7" h="7">
                  <a:moveTo>
                    <a:pt x="6" y="0"/>
                  </a:moveTo>
                  <a:cubicBezTo>
                    <a:pt x="4" y="0"/>
                    <a:pt x="2" y="0"/>
                    <a:pt x="0" y="0"/>
                  </a:cubicBezTo>
                  <a:cubicBezTo>
                    <a:pt x="2" y="2"/>
                    <a:pt x="4" y="5"/>
                    <a:pt x="6" y="7"/>
                  </a:cubicBezTo>
                  <a:cubicBezTo>
                    <a:pt x="7" y="1"/>
                    <a:pt x="7" y="1"/>
                    <a:pt x="7" y="1"/>
                  </a:cubicBezTo>
                  <a:cubicBezTo>
                    <a:pt x="7" y="0"/>
                    <a:pt x="6" y="0"/>
                    <a:pt x="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1" name="iṣḷîḓe"/>
            <p:cNvSpPr/>
            <p:nvPr/>
          </p:nvSpPr>
          <p:spPr bwMode="auto">
            <a:xfrm>
              <a:off x="5116860" y="5601567"/>
              <a:ext cx="131386" cy="62565"/>
            </a:xfrm>
            <a:custGeom>
              <a:avLst/>
              <a:gdLst>
                <a:gd name="T0" fmla="*/ 1 w 92"/>
                <a:gd name="T1" fmla="*/ 0 h 44"/>
                <a:gd name="T2" fmla="*/ 0 w 92"/>
                <a:gd name="T3" fmla="*/ 6 h 44"/>
                <a:gd name="T4" fmla="*/ 62 w 92"/>
                <a:gd name="T5" fmla="*/ 44 h 44"/>
                <a:gd name="T6" fmla="*/ 92 w 92"/>
                <a:gd name="T7" fmla="*/ 31 h 44"/>
                <a:gd name="T8" fmla="*/ 92 w 92"/>
                <a:gd name="T9" fmla="*/ 24 h 44"/>
                <a:gd name="T10" fmla="*/ 62 w 92"/>
                <a:gd name="T11" fmla="*/ 37 h 44"/>
                <a:gd name="T12" fmla="*/ 1 w 92"/>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92" h="44">
                  <a:moveTo>
                    <a:pt x="1" y="0"/>
                  </a:moveTo>
                  <a:cubicBezTo>
                    <a:pt x="0" y="6"/>
                    <a:pt x="0" y="6"/>
                    <a:pt x="0" y="6"/>
                  </a:cubicBezTo>
                  <a:cubicBezTo>
                    <a:pt x="15" y="23"/>
                    <a:pt x="38" y="44"/>
                    <a:pt x="62" y="44"/>
                  </a:cubicBezTo>
                  <a:cubicBezTo>
                    <a:pt x="72" y="44"/>
                    <a:pt x="82" y="40"/>
                    <a:pt x="92" y="31"/>
                  </a:cubicBezTo>
                  <a:cubicBezTo>
                    <a:pt x="92" y="24"/>
                    <a:pt x="92" y="24"/>
                    <a:pt x="92" y="24"/>
                  </a:cubicBezTo>
                  <a:cubicBezTo>
                    <a:pt x="82" y="33"/>
                    <a:pt x="72" y="37"/>
                    <a:pt x="62" y="37"/>
                  </a:cubicBezTo>
                  <a:cubicBezTo>
                    <a:pt x="38" y="37"/>
                    <a:pt x="16" y="17"/>
                    <a:pt x="1"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2" name="iṧ1iḓê"/>
            <p:cNvSpPr/>
            <p:nvPr/>
          </p:nvSpPr>
          <p:spPr bwMode="auto">
            <a:xfrm>
              <a:off x="5595482" y="5578105"/>
              <a:ext cx="1565" cy="1565"/>
            </a:xfrm>
            <a:custGeom>
              <a:avLst/>
              <a:gdLst>
                <a:gd name="T0" fmla="*/ 1 w 1"/>
                <a:gd name="T1" fmla="*/ 0 h 2"/>
                <a:gd name="T2" fmla="*/ 0 w 1"/>
                <a:gd name="T3" fmla="*/ 2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1"/>
                  </a:cubicBezTo>
                  <a:cubicBezTo>
                    <a:pt x="1" y="1"/>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3" name="îśḷîḍé"/>
            <p:cNvSpPr/>
            <p:nvPr/>
          </p:nvSpPr>
          <p:spPr bwMode="auto">
            <a:xfrm>
              <a:off x="5439069" y="5628157"/>
              <a:ext cx="1565" cy="9385"/>
            </a:xfrm>
            <a:custGeom>
              <a:avLst/>
              <a:gdLst>
                <a:gd name="T0" fmla="*/ 1 w 1"/>
                <a:gd name="T1" fmla="*/ 0 h 7"/>
                <a:gd name="T2" fmla="*/ 0 w 1"/>
                <a:gd name="T3" fmla="*/ 7 h 7"/>
                <a:gd name="T4" fmla="*/ 0 w 1"/>
                <a:gd name="T5" fmla="*/ 7 h 7"/>
                <a:gd name="T6" fmla="*/ 0 w 1"/>
                <a:gd name="T7" fmla="*/ 7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7"/>
                    <a:pt x="0" y="7"/>
                    <a:pt x="0" y="7"/>
                  </a:cubicBezTo>
                  <a:cubicBezTo>
                    <a:pt x="0" y="7"/>
                    <a:pt x="0" y="7"/>
                    <a:pt x="0" y="7"/>
                  </a:cubicBezTo>
                  <a:cubicBezTo>
                    <a:pt x="0" y="7"/>
                    <a:pt x="0" y="7"/>
                    <a:pt x="0" y="7"/>
                  </a:cubicBezTo>
                  <a:cubicBezTo>
                    <a:pt x="1" y="0"/>
                    <a:pt x="1" y="0"/>
                    <a:pt x="1" y="0"/>
                  </a:cubicBezTo>
                  <a:cubicBezTo>
                    <a:pt x="1" y="0"/>
                    <a:pt x="1" y="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ṩľíḑe"/>
            <p:cNvSpPr/>
            <p:nvPr/>
          </p:nvSpPr>
          <p:spPr bwMode="auto">
            <a:xfrm>
              <a:off x="5439069" y="5578105"/>
              <a:ext cx="157977" cy="81334"/>
            </a:xfrm>
            <a:custGeom>
              <a:avLst/>
              <a:gdLst>
                <a:gd name="T0" fmla="*/ 106 w 110"/>
                <a:gd name="T1" fmla="*/ 19 h 56"/>
                <a:gd name="T2" fmla="*/ 50 w 110"/>
                <a:gd name="T3" fmla="*/ 48 h 56"/>
                <a:gd name="T4" fmla="*/ 1 w 110"/>
                <a:gd name="T5" fmla="*/ 34 h 56"/>
                <a:gd name="T6" fmla="*/ 0 w 110"/>
                <a:gd name="T7" fmla="*/ 41 h 56"/>
                <a:gd name="T8" fmla="*/ 0 w 110"/>
                <a:gd name="T9" fmla="*/ 41 h 56"/>
                <a:gd name="T10" fmla="*/ 50 w 110"/>
                <a:gd name="T11" fmla="*/ 56 h 56"/>
                <a:gd name="T12" fmla="*/ 110 w 110"/>
                <a:gd name="T13" fmla="*/ 20 h 56"/>
                <a:gd name="T14" fmla="*/ 105 w 110"/>
                <a:gd name="T15" fmla="*/ 24 h 56"/>
                <a:gd name="T16" fmla="*/ 106 w 110"/>
                <a:gd name="T17" fmla="*/ 19 h 56"/>
                <a:gd name="T18" fmla="*/ 110 w 110"/>
                <a:gd name="T19" fmla="*/ 0 h 56"/>
                <a:gd name="T20" fmla="*/ 109 w 110"/>
                <a:gd name="T21" fmla="*/ 1 h 56"/>
                <a:gd name="T22" fmla="*/ 105 w 110"/>
                <a:gd name="T23" fmla="*/ 17 h 56"/>
                <a:gd name="T24" fmla="*/ 107 w 110"/>
                <a:gd name="T25" fmla="*/ 15 h 56"/>
                <a:gd name="T26" fmla="*/ 110 w 110"/>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56">
                  <a:moveTo>
                    <a:pt x="106" y="19"/>
                  </a:moveTo>
                  <a:cubicBezTo>
                    <a:pt x="89" y="41"/>
                    <a:pt x="69" y="48"/>
                    <a:pt x="50" y="48"/>
                  </a:cubicBezTo>
                  <a:cubicBezTo>
                    <a:pt x="29" y="48"/>
                    <a:pt x="10" y="39"/>
                    <a:pt x="1" y="34"/>
                  </a:cubicBezTo>
                  <a:cubicBezTo>
                    <a:pt x="0" y="41"/>
                    <a:pt x="0" y="41"/>
                    <a:pt x="0" y="41"/>
                  </a:cubicBezTo>
                  <a:cubicBezTo>
                    <a:pt x="0" y="41"/>
                    <a:pt x="0" y="41"/>
                    <a:pt x="0" y="41"/>
                  </a:cubicBezTo>
                  <a:cubicBezTo>
                    <a:pt x="9" y="46"/>
                    <a:pt x="29" y="56"/>
                    <a:pt x="50" y="56"/>
                  </a:cubicBezTo>
                  <a:cubicBezTo>
                    <a:pt x="70" y="56"/>
                    <a:pt x="92" y="47"/>
                    <a:pt x="110" y="20"/>
                  </a:cubicBezTo>
                  <a:cubicBezTo>
                    <a:pt x="105" y="24"/>
                    <a:pt x="105" y="24"/>
                    <a:pt x="105" y="24"/>
                  </a:cubicBezTo>
                  <a:cubicBezTo>
                    <a:pt x="105" y="24"/>
                    <a:pt x="105" y="22"/>
                    <a:pt x="106" y="19"/>
                  </a:cubicBezTo>
                  <a:moveTo>
                    <a:pt x="110" y="0"/>
                  </a:moveTo>
                  <a:cubicBezTo>
                    <a:pt x="110" y="0"/>
                    <a:pt x="109" y="0"/>
                    <a:pt x="109" y="1"/>
                  </a:cubicBezTo>
                  <a:cubicBezTo>
                    <a:pt x="107" y="10"/>
                    <a:pt x="105" y="17"/>
                    <a:pt x="105" y="17"/>
                  </a:cubicBezTo>
                  <a:cubicBezTo>
                    <a:pt x="107" y="15"/>
                    <a:pt x="107" y="15"/>
                    <a:pt x="107" y="15"/>
                  </a:cubicBezTo>
                  <a:cubicBezTo>
                    <a:pt x="108" y="11"/>
                    <a:pt x="109" y="6"/>
                    <a:pt x="11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í$lîḍè"/>
            <p:cNvSpPr/>
            <p:nvPr/>
          </p:nvSpPr>
          <p:spPr bwMode="auto">
            <a:xfrm>
              <a:off x="4988602" y="3605746"/>
              <a:ext cx="810216" cy="2145977"/>
            </a:xfrm>
            <a:custGeom>
              <a:avLst/>
              <a:gdLst>
                <a:gd name="T0" fmla="*/ 533 w 565"/>
                <a:gd name="T1" fmla="*/ 327 h 1501"/>
                <a:gd name="T2" fmla="*/ 472 w 565"/>
                <a:gd name="T3" fmla="*/ 667 h 1501"/>
                <a:gd name="T4" fmla="*/ 469 w 565"/>
                <a:gd name="T5" fmla="*/ 808 h 1501"/>
                <a:gd name="T6" fmla="*/ 462 w 565"/>
                <a:gd name="T7" fmla="*/ 1088 h 1501"/>
                <a:gd name="T8" fmla="*/ 435 w 565"/>
                <a:gd name="T9" fmla="*/ 1211 h 1501"/>
                <a:gd name="T10" fmla="*/ 431 w 565"/>
                <a:gd name="T11" fmla="*/ 1309 h 1501"/>
                <a:gd name="T12" fmla="*/ 419 w 565"/>
                <a:gd name="T13" fmla="*/ 1397 h 1501"/>
                <a:gd name="T14" fmla="*/ 424 w 565"/>
                <a:gd name="T15" fmla="*/ 1393 h 1501"/>
                <a:gd name="T16" fmla="*/ 309 w 565"/>
                <a:gd name="T17" fmla="*/ 1410 h 1501"/>
                <a:gd name="T18" fmla="*/ 310 w 565"/>
                <a:gd name="T19" fmla="*/ 1307 h 1501"/>
                <a:gd name="T20" fmla="*/ 303 w 565"/>
                <a:gd name="T21" fmla="*/ 1223 h 1501"/>
                <a:gd name="T22" fmla="*/ 315 w 565"/>
                <a:gd name="T23" fmla="*/ 877 h 1501"/>
                <a:gd name="T24" fmla="*/ 292 w 565"/>
                <a:gd name="T25" fmla="*/ 776 h 1501"/>
                <a:gd name="T26" fmla="*/ 303 w 565"/>
                <a:gd name="T27" fmla="*/ 557 h 1501"/>
                <a:gd name="T28" fmla="*/ 297 w 565"/>
                <a:gd name="T29" fmla="*/ 377 h 1501"/>
                <a:gd name="T30" fmla="*/ 302 w 565"/>
                <a:gd name="T31" fmla="*/ 243 h 1501"/>
                <a:gd name="T32" fmla="*/ 270 w 565"/>
                <a:gd name="T33" fmla="*/ 237 h 1501"/>
                <a:gd name="T34" fmla="*/ 256 w 565"/>
                <a:gd name="T35" fmla="*/ 378 h 1501"/>
                <a:gd name="T36" fmla="*/ 241 w 565"/>
                <a:gd name="T37" fmla="*/ 667 h 1501"/>
                <a:gd name="T38" fmla="*/ 229 w 565"/>
                <a:gd name="T39" fmla="*/ 780 h 1501"/>
                <a:gd name="T40" fmla="*/ 204 w 565"/>
                <a:gd name="T41" fmla="*/ 869 h 1501"/>
                <a:gd name="T42" fmla="*/ 210 w 565"/>
                <a:gd name="T43" fmla="*/ 1196 h 1501"/>
                <a:gd name="T44" fmla="*/ 214 w 565"/>
                <a:gd name="T45" fmla="*/ 1290 h 1501"/>
                <a:gd name="T46" fmla="*/ 204 w 565"/>
                <a:gd name="T47" fmla="*/ 1383 h 1501"/>
                <a:gd name="T48" fmla="*/ 73 w 565"/>
                <a:gd name="T49" fmla="*/ 1373 h 1501"/>
                <a:gd name="T50" fmla="*/ 84 w 565"/>
                <a:gd name="T51" fmla="*/ 1351 h 1501"/>
                <a:gd name="T52" fmla="*/ 76 w 565"/>
                <a:gd name="T53" fmla="*/ 1292 h 1501"/>
                <a:gd name="T54" fmla="*/ 77 w 565"/>
                <a:gd name="T55" fmla="*/ 1225 h 1501"/>
                <a:gd name="T56" fmla="*/ 61 w 565"/>
                <a:gd name="T57" fmla="*/ 1109 h 1501"/>
                <a:gd name="T58" fmla="*/ 60 w 565"/>
                <a:gd name="T59" fmla="*/ 784 h 1501"/>
                <a:gd name="T60" fmla="*/ 71 w 565"/>
                <a:gd name="T61" fmla="*/ 698 h 1501"/>
                <a:gd name="T62" fmla="*/ 73 w 565"/>
                <a:gd name="T63" fmla="*/ 629 h 1501"/>
                <a:gd name="T64" fmla="*/ 52 w 565"/>
                <a:gd name="T65" fmla="*/ 466 h 1501"/>
                <a:gd name="T66" fmla="*/ 34 w 565"/>
                <a:gd name="T67" fmla="*/ 360 h 1501"/>
                <a:gd name="T68" fmla="*/ 27 w 565"/>
                <a:gd name="T69" fmla="*/ 335 h 1501"/>
                <a:gd name="T70" fmla="*/ 11 w 565"/>
                <a:gd name="T71" fmla="*/ 263 h 1501"/>
                <a:gd name="T72" fmla="*/ 11 w 565"/>
                <a:gd name="T73" fmla="*/ 107 h 1501"/>
                <a:gd name="T74" fmla="*/ 14 w 565"/>
                <a:gd name="T75" fmla="*/ 84 h 1501"/>
                <a:gd name="T76" fmla="*/ 549 w 565"/>
                <a:gd name="T77" fmla="*/ 19 h 1501"/>
                <a:gd name="T78" fmla="*/ 559 w 565"/>
                <a:gd name="T79" fmla="*/ 61 h 1501"/>
                <a:gd name="T80" fmla="*/ 533 w 565"/>
                <a:gd name="T81" fmla="*/ 327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5" h="1501">
                  <a:moveTo>
                    <a:pt x="533" y="327"/>
                  </a:moveTo>
                  <a:cubicBezTo>
                    <a:pt x="504" y="398"/>
                    <a:pt x="476" y="639"/>
                    <a:pt x="472" y="667"/>
                  </a:cubicBezTo>
                  <a:cubicBezTo>
                    <a:pt x="468" y="695"/>
                    <a:pt x="469" y="808"/>
                    <a:pt x="469" y="808"/>
                  </a:cubicBezTo>
                  <a:cubicBezTo>
                    <a:pt x="462" y="1088"/>
                    <a:pt x="462" y="1088"/>
                    <a:pt x="462" y="1088"/>
                  </a:cubicBezTo>
                  <a:cubicBezTo>
                    <a:pt x="461" y="1123"/>
                    <a:pt x="435" y="1211"/>
                    <a:pt x="435" y="1211"/>
                  </a:cubicBezTo>
                  <a:cubicBezTo>
                    <a:pt x="435" y="1211"/>
                    <a:pt x="426" y="1284"/>
                    <a:pt x="431" y="1309"/>
                  </a:cubicBezTo>
                  <a:cubicBezTo>
                    <a:pt x="435" y="1333"/>
                    <a:pt x="419" y="1397"/>
                    <a:pt x="419" y="1397"/>
                  </a:cubicBezTo>
                  <a:cubicBezTo>
                    <a:pt x="424" y="1393"/>
                    <a:pt x="424" y="1393"/>
                    <a:pt x="424" y="1393"/>
                  </a:cubicBezTo>
                  <a:cubicBezTo>
                    <a:pt x="380" y="1461"/>
                    <a:pt x="309" y="1410"/>
                    <a:pt x="309" y="1410"/>
                  </a:cubicBezTo>
                  <a:cubicBezTo>
                    <a:pt x="309" y="1410"/>
                    <a:pt x="292" y="1328"/>
                    <a:pt x="310" y="1307"/>
                  </a:cubicBezTo>
                  <a:cubicBezTo>
                    <a:pt x="328" y="1286"/>
                    <a:pt x="303" y="1223"/>
                    <a:pt x="303" y="1223"/>
                  </a:cubicBezTo>
                  <a:cubicBezTo>
                    <a:pt x="303" y="1223"/>
                    <a:pt x="312" y="892"/>
                    <a:pt x="315" y="877"/>
                  </a:cubicBezTo>
                  <a:cubicBezTo>
                    <a:pt x="318" y="861"/>
                    <a:pt x="304" y="815"/>
                    <a:pt x="292" y="776"/>
                  </a:cubicBezTo>
                  <a:cubicBezTo>
                    <a:pt x="279" y="738"/>
                    <a:pt x="299" y="585"/>
                    <a:pt x="303" y="557"/>
                  </a:cubicBezTo>
                  <a:cubicBezTo>
                    <a:pt x="308" y="529"/>
                    <a:pt x="302" y="403"/>
                    <a:pt x="297" y="377"/>
                  </a:cubicBezTo>
                  <a:cubicBezTo>
                    <a:pt x="293" y="351"/>
                    <a:pt x="302" y="243"/>
                    <a:pt x="302" y="243"/>
                  </a:cubicBezTo>
                  <a:cubicBezTo>
                    <a:pt x="284" y="189"/>
                    <a:pt x="270" y="237"/>
                    <a:pt x="270" y="237"/>
                  </a:cubicBezTo>
                  <a:cubicBezTo>
                    <a:pt x="256" y="378"/>
                    <a:pt x="256" y="378"/>
                    <a:pt x="256" y="378"/>
                  </a:cubicBezTo>
                  <a:cubicBezTo>
                    <a:pt x="241" y="667"/>
                    <a:pt x="241" y="667"/>
                    <a:pt x="241" y="667"/>
                  </a:cubicBezTo>
                  <a:cubicBezTo>
                    <a:pt x="241" y="667"/>
                    <a:pt x="242" y="755"/>
                    <a:pt x="229" y="780"/>
                  </a:cubicBezTo>
                  <a:cubicBezTo>
                    <a:pt x="215" y="805"/>
                    <a:pt x="204" y="869"/>
                    <a:pt x="204" y="869"/>
                  </a:cubicBezTo>
                  <a:cubicBezTo>
                    <a:pt x="210" y="1196"/>
                    <a:pt x="210" y="1196"/>
                    <a:pt x="210" y="1196"/>
                  </a:cubicBezTo>
                  <a:cubicBezTo>
                    <a:pt x="210" y="1196"/>
                    <a:pt x="209" y="1264"/>
                    <a:pt x="214" y="1290"/>
                  </a:cubicBezTo>
                  <a:cubicBezTo>
                    <a:pt x="218" y="1316"/>
                    <a:pt x="204" y="1383"/>
                    <a:pt x="204" y="1383"/>
                  </a:cubicBezTo>
                  <a:cubicBezTo>
                    <a:pt x="154" y="1501"/>
                    <a:pt x="73" y="1373"/>
                    <a:pt x="73" y="1373"/>
                  </a:cubicBezTo>
                  <a:cubicBezTo>
                    <a:pt x="73" y="1373"/>
                    <a:pt x="77" y="1353"/>
                    <a:pt x="84" y="1351"/>
                  </a:cubicBezTo>
                  <a:cubicBezTo>
                    <a:pt x="91" y="1348"/>
                    <a:pt x="81" y="1300"/>
                    <a:pt x="76" y="1292"/>
                  </a:cubicBezTo>
                  <a:cubicBezTo>
                    <a:pt x="70" y="1284"/>
                    <a:pt x="77" y="1225"/>
                    <a:pt x="77" y="1225"/>
                  </a:cubicBezTo>
                  <a:cubicBezTo>
                    <a:pt x="77" y="1225"/>
                    <a:pt x="70" y="1172"/>
                    <a:pt x="61" y="1109"/>
                  </a:cubicBezTo>
                  <a:cubicBezTo>
                    <a:pt x="51" y="1045"/>
                    <a:pt x="53" y="799"/>
                    <a:pt x="60" y="784"/>
                  </a:cubicBezTo>
                  <a:cubicBezTo>
                    <a:pt x="66" y="769"/>
                    <a:pt x="71" y="698"/>
                    <a:pt x="71" y="698"/>
                  </a:cubicBezTo>
                  <a:cubicBezTo>
                    <a:pt x="71" y="698"/>
                    <a:pt x="64" y="658"/>
                    <a:pt x="73" y="629"/>
                  </a:cubicBezTo>
                  <a:cubicBezTo>
                    <a:pt x="82" y="600"/>
                    <a:pt x="52" y="479"/>
                    <a:pt x="52" y="466"/>
                  </a:cubicBezTo>
                  <a:cubicBezTo>
                    <a:pt x="52" y="452"/>
                    <a:pt x="40" y="369"/>
                    <a:pt x="34" y="360"/>
                  </a:cubicBezTo>
                  <a:cubicBezTo>
                    <a:pt x="27" y="351"/>
                    <a:pt x="27" y="335"/>
                    <a:pt x="27" y="335"/>
                  </a:cubicBezTo>
                  <a:cubicBezTo>
                    <a:pt x="27" y="335"/>
                    <a:pt x="27" y="317"/>
                    <a:pt x="11" y="263"/>
                  </a:cubicBezTo>
                  <a:cubicBezTo>
                    <a:pt x="0" y="224"/>
                    <a:pt x="7" y="146"/>
                    <a:pt x="11" y="107"/>
                  </a:cubicBezTo>
                  <a:cubicBezTo>
                    <a:pt x="13" y="93"/>
                    <a:pt x="14" y="84"/>
                    <a:pt x="14" y="84"/>
                  </a:cubicBezTo>
                  <a:cubicBezTo>
                    <a:pt x="14" y="84"/>
                    <a:pt x="528" y="0"/>
                    <a:pt x="549" y="19"/>
                  </a:cubicBezTo>
                  <a:cubicBezTo>
                    <a:pt x="554" y="24"/>
                    <a:pt x="557" y="39"/>
                    <a:pt x="559" y="61"/>
                  </a:cubicBezTo>
                  <a:cubicBezTo>
                    <a:pt x="565" y="132"/>
                    <a:pt x="555" y="272"/>
                    <a:pt x="533" y="327"/>
                  </a:cubicBezTo>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ïŝḻiḓè"/>
            <p:cNvSpPr/>
            <p:nvPr/>
          </p:nvSpPr>
          <p:spPr bwMode="auto">
            <a:xfrm>
              <a:off x="5473480" y="4647452"/>
              <a:ext cx="125130" cy="4693"/>
            </a:xfrm>
            <a:custGeom>
              <a:avLst/>
              <a:gdLst>
                <a:gd name="T0" fmla="*/ 65 w 88"/>
                <a:gd name="T1" fmla="*/ 0 h 3"/>
                <a:gd name="T2" fmla="*/ 0 w 88"/>
                <a:gd name="T3" fmla="*/ 1 h 3"/>
                <a:gd name="T4" fmla="*/ 54 w 88"/>
                <a:gd name="T5" fmla="*/ 3 h 3"/>
                <a:gd name="T6" fmla="*/ 80 w 88"/>
                <a:gd name="T7" fmla="*/ 2 h 3"/>
                <a:gd name="T8" fmla="*/ 65 w 88"/>
                <a:gd name="T9" fmla="*/ 0 h 3"/>
              </a:gdLst>
              <a:ahLst/>
              <a:cxnLst>
                <a:cxn ang="0">
                  <a:pos x="T0" y="T1"/>
                </a:cxn>
                <a:cxn ang="0">
                  <a:pos x="T2" y="T3"/>
                </a:cxn>
                <a:cxn ang="0">
                  <a:pos x="T4" y="T5"/>
                </a:cxn>
                <a:cxn ang="0">
                  <a:pos x="T6" y="T7"/>
                </a:cxn>
                <a:cxn ang="0">
                  <a:pos x="T8" y="T9"/>
                </a:cxn>
              </a:cxnLst>
              <a:rect l="0" t="0" r="r" b="b"/>
              <a:pathLst>
                <a:path w="88" h="3">
                  <a:moveTo>
                    <a:pt x="65" y="0"/>
                  </a:moveTo>
                  <a:cubicBezTo>
                    <a:pt x="41" y="0"/>
                    <a:pt x="0" y="1"/>
                    <a:pt x="0" y="1"/>
                  </a:cubicBezTo>
                  <a:cubicBezTo>
                    <a:pt x="2" y="1"/>
                    <a:pt x="30" y="3"/>
                    <a:pt x="54" y="3"/>
                  </a:cubicBezTo>
                  <a:cubicBezTo>
                    <a:pt x="64" y="3"/>
                    <a:pt x="74" y="3"/>
                    <a:pt x="80" y="2"/>
                  </a:cubicBezTo>
                  <a:cubicBezTo>
                    <a:pt x="88" y="0"/>
                    <a:pt x="79" y="0"/>
                    <a:pt x="6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íš1iďê"/>
            <p:cNvSpPr/>
            <p:nvPr/>
          </p:nvSpPr>
          <p:spPr bwMode="auto">
            <a:xfrm>
              <a:off x="5478172" y="4695939"/>
              <a:ext cx="123566" cy="14078"/>
            </a:xfrm>
            <a:custGeom>
              <a:avLst/>
              <a:gdLst>
                <a:gd name="T0" fmla="*/ 5 w 86"/>
                <a:gd name="T1" fmla="*/ 0 h 9"/>
                <a:gd name="T2" fmla="*/ 0 w 86"/>
                <a:gd name="T3" fmla="*/ 0 h 9"/>
                <a:gd name="T4" fmla="*/ 72 w 86"/>
                <a:gd name="T5" fmla="*/ 9 h 9"/>
                <a:gd name="T6" fmla="*/ 83 w 86"/>
                <a:gd name="T7" fmla="*/ 7 h 9"/>
                <a:gd name="T8" fmla="*/ 5 w 86"/>
                <a:gd name="T9" fmla="*/ 0 h 9"/>
              </a:gdLst>
              <a:ahLst/>
              <a:cxnLst>
                <a:cxn ang="0">
                  <a:pos x="T0" y="T1"/>
                </a:cxn>
                <a:cxn ang="0">
                  <a:pos x="T2" y="T3"/>
                </a:cxn>
                <a:cxn ang="0">
                  <a:pos x="T4" y="T5"/>
                </a:cxn>
                <a:cxn ang="0">
                  <a:pos x="T6" y="T7"/>
                </a:cxn>
                <a:cxn ang="0">
                  <a:pos x="T8" y="T9"/>
                </a:cxn>
              </a:cxnLst>
              <a:rect l="0" t="0" r="r" b="b"/>
              <a:pathLst>
                <a:path w="86" h="9">
                  <a:moveTo>
                    <a:pt x="5" y="0"/>
                  </a:moveTo>
                  <a:cubicBezTo>
                    <a:pt x="2" y="0"/>
                    <a:pt x="0" y="0"/>
                    <a:pt x="0" y="0"/>
                  </a:cubicBezTo>
                  <a:cubicBezTo>
                    <a:pt x="0" y="0"/>
                    <a:pt x="50" y="9"/>
                    <a:pt x="72" y="9"/>
                  </a:cubicBezTo>
                  <a:cubicBezTo>
                    <a:pt x="78" y="9"/>
                    <a:pt x="82" y="9"/>
                    <a:pt x="83" y="7"/>
                  </a:cubicBezTo>
                  <a:cubicBezTo>
                    <a:pt x="86" y="1"/>
                    <a:pt x="22" y="0"/>
                    <a:pt x="5"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iślídè"/>
            <p:cNvSpPr/>
            <p:nvPr/>
          </p:nvSpPr>
          <p:spPr bwMode="auto">
            <a:xfrm>
              <a:off x="5137193" y="4677170"/>
              <a:ext cx="95412" cy="20334"/>
            </a:xfrm>
            <a:custGeom>
              <a:avLst/>
              <a:gdLst>
                <a:gd name="T0" fmla="*/ 0 w 67"/>
                <a:gd name="T1" fmla="*/ 0 h 15"/>
                <a:gd name="T2" fmla="*/ 65 w 67"/>
                <a:gd name="T3" fmla="*/ 15 h 15"/>
                <a:gd name="T4" fmla="*/ 63 w 67"/>
                <a:gd name="T5" fmla="*/ 12 h 15"/>
                <a:gd name="T6" fmla="*/ 0 w 67"/>
                <a:gd name="T7" fmla="*/ 0 h 15"/>
              </a:gdLst>
              <a:ahLst/>
              <a:cxnLst>
                <a:cxn ang="0">
                  <a:pos x="T0" y="T1"/>
                </a:cxn>
                <a:cxn ang="0">
                  <a:pos x="T2" y="T3"/>
                </a:cxn>
                <a:cxn ang="0">
                  <a:pos x="T4" y="T5"/>
                </a:cxn>
                <a:cxn ang="0">
                  <a:pos x="T6" y="T7"/>
                </a:cxn>
              </a:cxnLst>
              <a:rect l="0" t="0" r="r" b="b"/>
              <a:pathLst>
                <a:path w="67" h="15">
                  <a:moveTo>
                    <a:pt x="0" y="0"/>
                  </a:moveTo>
                  <a:cubicBezTo>
                    <a:pt x="0" y="0"/>
                    <a:pt x="56" y="15"/>
                    <a:pt x="65" y="15"/>
                  </a:cubicBezTo>
                  <a:cubicBezTo>
                    <a:pt x="67" y="15"/>
                    <a:pt x="67" y="14"/>
                    <a:pt x="63" y="12"/>
                  </a:cubicBezTo>
                  <a:cubicBezTo>
                    <a:pt x="40" y="2"/>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ïṡḷídé"/>
            <p:cNvSpPr/>
            <p:nvPr/>
          </p:nvSpPr>
          <p:spPr bwMode="auto">
            <a:xfrm>
              <a:off x="4924472" y="3236613"/>
              <a:ext cx="147028" cy="475494"/>
            </a:xfrm>
            <a:custGeom>
              <a:avLst/>
              <a:gdLst>
                <a:gd name="T0" fmla="*/ 0 w 102"/>
                <a:gd name="T1" fmla="*/ 2 h 333"/>
                <a:gd name="T2" fmla="*/ 3 w 102"/>
                <a:gd name="T3" fmla="*/ 149 h 333"/>
                <a:gd name="T4" fmla="*/ 29 w 102"/>
                <a:gd name="T5" fmla="*/ 275 h 333"/>
                <a:gd name="T6" fmla="*/ 67 w 102"/>
                <a:gd name="T7" fmla="*/ 333 h 333"/>
                <a:gd name="T8" fmla="*/ 102 w 102"/>
                <a:gd name="T9" fmla="*/ 85 h 333"/>
                <a:gd name="T10" fmla="*/ 94 w 102"/>
                <a:gd name="T11" fmla="*/ 0 h 333"/>
                <a:gd name="T12" fmla="*/ 0 w 102"/>
                <a:gd name="T13" fmla="*/ 2 h 333"/>
              </a:gdLst>
              <a:ahLst/>
              <a:cxnLst>
                <a:cxn ang="0">
                  <a:pos x="T0" y="T1"/>
                </a:cxn>
                <a:cxn ang="0">
                  <a:pos x="T2" y="T3"/>
                </a:cxn>
                <a:cxn ang="0">
                  <a:pos x="T4" y="T5"/>
                </a:cxn>
                <a:cxn ang="0">
                  <a:pos x="T6" y="T7"/>
                </a:cxn>
                <a:cxn ang="0">
                  <a:pos x="T8" y="T9"/>
                </a:cxn>
                <a:cxn ang="0">
                  <a:pos x="T10" y="T11"/>
                </a:cxn>
                <a:cxn ang="0">
                  <a:pos x="T12" y="T13"/>
                </a:cxn>
              </a:cxnLst>
              <a:rect l="0" t="0" r="r" b="b"/>
              <a:pathLst>
                <a:path w="102" h="333">
                  <a:moveTo>
                    <a:pt x="0" y="2"/>
                  </a:moveTo>
                  <a:cubicBezTo>
                    <a:pt x="0" y="2"/>
                    <a:pt x="7" y="127"/>
                    <a:pt x="3" y="149"/>
                  </a:cubicBezTo>
                  <a:cubicBezTo>
                    <a:pt x="3" y="149"/>
                    <a:pt x="17" y="250"/>
                    <a:pt x="29" y="275"/>
                  </a:cubicBezTo>
                  <a:cubicBezTo>
                    <a:pt x="41" y="301"/>
                    <a:pt x="67" y="333"/>
                    <a:pt x="67" y="333"/>
                  </a:cubicBezTo>
                  <a:cubicBezTo>
                    <a:pt x="102" y="85"/>
                    <a:pt x="102" y="85"/>
                    <a:pt x="102" y="85"/>
                  </a:cubicBezTo>
                  <a:cubicBezTo>
                    <a:pt x="94" y="0"/>
                    <a:pt x="94" y="0"/>
                    <a:pt x="94" y="0"/>
                  </a:cubicBezTo>
                  <a:cubicBezTo>
                    <a:pt x="0" y="2"/>
                    <a:pt x="0" y="2"/>
                    <a:pt x="0" y="2"/>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ŝ1ïḋè"/>
            <p:cNvSpPr/>
            <p:nvPr/>
          </p:nvSpPr>
          <p:spPr bwMode="auto">
            <a:xfrm>
              <a:off x="5257631" y="2029110"/>
              <a:ext cx="395724" cy="395724"/>
            </a:xfrm>
            <a:prstGeom prst="ellipse">
              <a:avLst/>
            </a:pr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1" name="ïṥľîḋe"/>
            <p:cNvSpPr/>
            <p:nvPr/>
          </p:nvSpPr>
          <p:spPr bwMode="auto">
            <a:xfrm>
              <a:off x="5168475" y="2298139"/>
              <a:ext cx="450468" cy="319081"/>
            </a:xfrm>
            <a:custGeom>
              <a:avLst/>
              <a:gdLst>
                <a:gd name="T0" fmla="*/ 129 w 315"/>
                <a:gd name="T1" fmla="*/ 15 h 223"/>
                <a:gd name="T2" fmla="*/ 43 w 315"/>
                <a:gd name="T3" fmla="*/ 139 h 223"/>
                <a:gd name="T4" fmla="*/ 308 w 315"/>
                <a:gd name="T5" fmla="*/ 223 h 223"/>
                <a:gd name="T6" fmla="*/ 265 w 315"/>
                <a:gd name="T7" fmla="*/ 22 h 223"/>
                <a:gd name="T8" fmla="*/ 129 w 315"/>
                <a:gd name="T9" fmla="*/ 15 h 223"/>
              </a:gdLst>
              <a:ahLst/>
              <a:cxnLst>
                <a:cxn ang="0">
                  <a:pos x="T0" y="T1"/>
                </a:cxn>
                <a:cxn ang="0">
                  <a:pos x="T2" y="T3"/>
                </a:cxn>
                <a:cxn ang="0">
                  <a:pos x="T4" y="T5"/>
                </a:cxn>
                <a:cxn ang="0">
                  <a:pos x="T6" y="T7"/>
                </a:cxn>
                <a:cxn ang="0">
                  <a:pos x="T8" y="T9"/>
                </a:cxn>
              </a:cxnLst>
              <a:rect l="0" t="0" r="r" b="b"/>
              <a:pathLst>
                <a:path w="315" h="223">
                  <a:moveTo>
                    <a:pt x="129" y="15"/>
                  </a:moveTo>
                  <a:cubicBezTo>
                    <a:pt x="129" y="15"/>
                    <a:pt x="86" y="99"/>
                    <a:pt x="43" y="139"/>
                  </a:cubicBezTo>
                  <a:cubicBezTo>
                    <a:pt x="0" y="178"/>
                    <a:pt x="301" y="223"/>
                    <a:pt x="308" y="223"/>
                  </a:cubicBezTo>
                  <a:cubicBezTo>
                    <a:pt x="315" y="223"/>
                    <a:pt x="255" y="44"/>
                    <a:pt x="265" y="22"/>
                  </a:cubicBezTo>
                  <a:cubicBezTo>
                    <a:pt x="276" y="0"/>
                    <a:pt x="129" y="15"/>
                    <a:pt x="129" y="15"/>
                  </a:cubicBezTo>
                  <a:close/>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2" name="iṥľíḋè"/>
            <p:cNvSpPr/>
            <p:nvPr/>
          </p:nvSpPr>
          <p:spPr bwMode="auto">
            <a:xfrm>
              <a:off x="5004243" y="3677696"/>
              <a:ext cx="785190" cy="82899"/>
            </a:xfrm>
            <a:custGeom>
              <a:avLst/>
              <a:gdLst>
                <a:gd name="T0" fmla="*/ 1 w 548"/>
                <a:gd name="T1" fmla="*/ 46 h 57"/>
                <a:gd name="T2" fmla="*/ 0 w 548"/>
                <a:gd name="T3" fmla="*/ 56 h 57"/>
                <a:gd name="T4" fmla="*/ 0 w 548"/>
                <a:gd name="T5" fmla="*/ 57 h 57"/>
                <a:gd name="T6" fmla="*/ 0 w 548"/>
                <a:gd name="T7" fmla="*/ 56 h 57"/>
                <a:gd name="T8" fmla="*/ 1 w 548"/>
                <a:gd name="T9" fmla="*/ 46 h 57"/>
                <a:gd name="T10" fmla="*/ 1 w 548"/>
                <a:gd name="T11" fmla="*/ 46 h 57"/>
                <a:gd name="T12" fmla="*/ 547 w 548"/>
                <a:gd name="T13" fmla="*/ 0 h 57"/>
                <a:gd name="T14" fmla="*/ 547 w 548"/>
                <a:gd name="T15" fmla="*/ 0 h 57"/>
                <a:gd name="T16" fmla="*/ 548 w 548"/>
                <a:gd name="T17" fmla="*/ 10 h 57"/>
                <a:gd name="T18" fmla="*/ 548 w 548"/>
                <a:gd name="T19" fmla="*/ 10 h 57"/>
                <a:gd name="T20" fmla="*/ 548 w 548"/>
                <a:gd name="T21" fmla="*/ 10 h 57"/>
                <a:gd name="T22" fmla="*/ 547 w 548"/>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57">
                  <a:moveTo>
                    <a:pt x="1" y="46"/>
                  </a:moveTo>
                  <a:cubicBezTo>
                    <a:pt x="0" y="49"/>
                    <a:pt x="0" y="52"/>
                    <a:pt x="0" y="56"/>
                  </a:cubicBezTo>
                  <a:cubicBezTo>
                    <a:pt x="0" y="56"/>
                    <a:pt x="0" y="56"/>
                    <a:pt x="0" y="57"/>
                  </a:cubicBezTo>
                  <a:cubicBezTo>
                    <a:pt x="0" y="56"/>
                    <a:pt x="0" y="56"/>
                    <a:pt x="0" y="56"/>
                  </a:cubicBezTo>
                  <a:cubicBezTo>
                    <a:pt x="1" y="53"/>
                    <a:pt x="1" y="49"/>
                    <a:pt x="1" y="46"/>
                  </a:cubicBezTo>
                  <a:cubicBezTo>
                    <a:pt x="1" y="46"/>
                    <a:pt x="1" y="46"/>
                    <a:pt x="1" y="46"/>
                  </a:cubicBezTo>
                  <a:moveTo>
                    <a:pt x="547" y="0"/>
                  </a:moveTo>
                  <a:cubicBezTo>
                    <a:pt x="547" y="0"/>
                    <a:pt x="547" y="0"/>
                    <a:pt x="547" y="0"/>
                  </a:cubicBezTo>
                  <a:cubicBezTo>
                    <a:pt x="547" y="3"/>
                    <a:pt x="547" y="6"/>
                    <a:pt x="548" y="10"/>
                  </a:cubicBezTo>
                  <a:cubicBezTo>
                    <a:pt x="548" y="10"/>
                    <a:pt x="548" y="10"/>
                    <a:pt x="548" y="10"/>
                  </a:cubicBezTo>
                  <a:cubicBezTo>
                    <a:pt x="548" y="10"/>
                    <a:pt x="548" y="10"/>
                    <a:pt x="548" y="10"/>
                  </a:cubicBezTo>
                  <a:cubicBezTo>
                    <a:pt x="548" y="6"/>
                    <a:pt x="547" y="3"/>
                    <a:pt x="547"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í$ľîḍè"/>
            <p:cNvSpPr/>
            <p:nvPr/>
          </p:nvSpPr>
          <p:spPr bwMode="auto">
            <a:xfrm>
              <a:off x="5004243" y="3677696"/>
              <a:ext cx="785190" cy="92284"/>
            </a:xfrm>
            <a:custGeom>
              <a:avLst/>
              <a:gdLst>
                <a:gd name="T0" fmla="*/ 547 w 548"/>
                <a:gd name="T1" fmla="*/ 0 h 64"/>
                <a:gd name="T2" fmla="*/ 526 w 548"/>
                <a:gd name="T3" fmla="*/ 11 h 64"/>
                <a:gd name="T4" fmla="*/ 391 w 548"/>
                <a:gd name="T5" fmla="*/ 53 h 64"/>
                <a:gd name="T6" fmla="*/ 370 w 548"/>
                <a:gd name="T7" fmla="*/ 51 h 64"/>
                <a:gd name="T8" fmla="*/ 319 w 548"/>
                <a:gd name="T9" fmla="*/ 45 h 64"/>
                <a:gd name="T10" fmla="*/ 244 w 548"/>
                <a:gd name="T11" fmla="*/ 51 h 64"/>
                <a:gd name="T12" fmla="*/ 77 w 548"/>
                <a:gd name="T13" fmla="*/ 42 h 64"/>
                <a:gd name="T14" fmla="*/ 36 w 548"/>
                <a:gd name="T15" fmla="*/ 45 h 64"/>
                <a:gd name="T16" fmla="*/ 14 w 548"/>
                <a:gd name="T17" fmla="*/ 48 h 64"/>
                <a:gd name="T18" fmla="*/ 1 w 548"/>
                <a:gd name="T19" fmla="*/ 46 h 64"/>
                <a:gd name="T20" fmla="*/ 0 w 548"/>
                <a:gd name="T21" fmla="*/ 56 h 64"/>
                <a:gd name="T22" fmla="*/ 0 w 548"/>
                <a:gd name="T23" fmla="*/ 57 h 64"/>
                <a:gd name="T24" fmla="*/ 14 w 548"/>
                <a:gd name="T25" fmla="*/ 58 h 64"/>
                <a:gd name="T26" fmla="*/ 36 w 548"/>
                <a:gd name="T27" fmla="*/ 55 h 64"/>
                <a:gd name="T28" fmla="*/ 77 w 548"/>
                <a:gd name="T29" fmla="*/ 53 h 64"/>
                <a:gd name="T30" fmla="*/ 244 w 548"/>
                <a:gd name="T31" fmla="*/ 61 h 64"/>
                <a:gd name="T32" fmla="*/ 319 w 548"/>
                <a:gd name="T33" fmla="*/ 56 h 64"/>
                <a:gd name="T34" fmla="*/ 370 w 548"/>
                <a:gd name="T35" fmla="*/ 61 h 64"/>
                <a:gd name="T36" fmla="*/ 391 w 548"/>
                <a:gd name="T37" fmla="*/ 64 h 64"/>
                <a:gd name="T38" fmla="*/ 526 w 548"/>
                <a:gd name="T39" fmla="*/ 22 h 64"/>
                <a:gd name="T40" fmla="*/ 548 w 548"/>
                <a:gd name="T41" fmla="*/ 10 h 64"/>
                <a:gd name="T42" fmla="*/ 548 w 548"/>
                <a:gd name="T43" fmla="*/ 10 h 64"/>
                <a:gd name="T44" fmla="*/ 547 w 548"/>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64">
                  <a:moveTo>
                    <a:pt x="547" y="0"/>
                  </a:moveTo>
                  <a:cubicBezTo>
                    <a:pt x="541" y="4"/>
                    <a:pt x="534" y="8"/>
                    <a:pt x="526" y="11"/>
                  </a:cubicBezTo>
                  <a:cubicBezTo>
                    <a:pt x="479" y="29"/>
                    <a:pt x="430" y="53"/>
                    <a:pt x="391" y="53"/>
                  </a:cubicBezTo>
                  <a:cubicBezTo>
                    <a:pt x="384" y="53"/>
                    <a:pt x="377" y="53"/>
                    <a:pt x="370" y="51"/>
                  </a:cubicBezTo>
                  <a:cubicBezTo>
                    <a:pt x="357" y="47"/>
                    <a:pt x="338" y="45"/>
                    <a:pt x="319" y="45"/>
                  </a:cubicBezTo>
                  <a:cubicBezTo>
                    <a:pt x="282" y="45"/>
                    <a:pt x="244" y="51"/>
                    <a:pt x="244" y="51"/>
                  </a:cubicBezTo>
                  <a:cubicBezTo>
                    <a:pt x="244" y="51"/>
                    <a:pt x="140" y="42"/>
                    <a:pt x="77" y="42"/>
                  </a:cubicBezTo>
                  <a:cubicBezTo>
                    <a:pt x="58" y="42"/>
                    <a:pt x="43" y="43"/>
                    <a:pt x="36" y="45"/>
                  </a:cubicBezTo>
                  <a:cubicBezTo>
                    <a:pt x="27" y="47"/>
                    <a:pt x="20" y="48"/>
                    <a:pt x="14" y="48"/>
                  </a:cubicBezTo>
                  <a:cubicBezTo>
                    <a:pt x="9" y="48"/>
                    <a:pt x="5" y="47"/>
                    <a:pt x="1" y="46"/>
                  </a:cubicBezTo>
                  <a:cubicBezTo>
                    <a:pt x="1" y="49"/>
                    <a:pt x="1" y="53"/>
                    <a:pt x="0" y="56"/>
                  </a:cubicBezTo>
                  <a:cubicBezTo>
                    <a:pt x="0" y="56"/>
                    <a:pt x="0" y="56"/>
                    <a:pt x="0" y="57"/>
                  </a:cubicBezTo>
                  <a:cubicBezTo>
                    <a:pt x="4" y="58"/>
                    <a:pt x="8" y="58"/>
                    <a:pt x="14" y="58"/>
                  </a:cubicBezTo>
                  <a:cubicBezTo>
                    <a:pt x="20" y="58"/>
                    <a:pt x="27" y="57"/>
                    <a:pt x="36" y="55"/>
                  </a:cubicBezTo>
                  <a:cubicBezTo>
                    <a:pt x="43" y="54"/>
                    <a:pt x="58" y="53"/>
                    <a:pt x="77" y="53"/>
                  </a:cubicBezTo>
                  <a:cubicBezTo>
                    <a:pt x="140" y="53"/>
                    <a:pt x="244" y="61"/>
                    <a:pt x="244" y="61"/>
                  </a:cubicBezTo>
                  <a:cubicBezTo>
                    <a:pt x="244" y="61"/>
                    <a:pt x="282" y="56"/>
                    <a:pt x="319" y="56"/>
                  </a:cubicBezTo>
                  <a:cubicBezTo>
                    <a:pt x="338" y="56"/>
                    <a:pt x="357" y="57"/>
                    <a:pt x="370" y="61"/>
                  </a:cubicBezTo>
                  <a:cubicBezTo>
                    <a:pt x="377" y="63"/>
                    <a:pt x="384" y="64"/>
                    <a:pt x="391" y="64"/>
                  </a:cubicBezTo>
                  <a:cubicBezTo>
                    <a:pt x="430" y="64"/>
                    <a:pt x="479" y="40"/>
                    <a:pt x="526" y="22"/>
                  </a:cubicBezTo>
                  <a:cubicBezTo>
                    <a:pt x="534" y="19"/>
                    <a:pt x="541" y="15"/>
                    <a:pt x="548" y="10"/>
                  </a:cubicBezTo>
                  <a:cubicBezTo>
                    <a:pt x="548" y="10"/>
                    <a:pt x="548" y="10"/>
                    <a:pt x="548" y="10"/>
                  </a:cubicBezTo>
                  <a:cubicBezTo>
                    <a:pt x="547" y="6"/>
                    <a:pt x="547" y="3"/>
                    <a:pt x="547"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ïşlïḑê"/>
            <p:cNvSpPr/>
            <p:nvPr/>
          </p:nvSpPr>
          <p:spPr bwMode="auto">
            <a:xfrm>
              <a:off x="4910396" y="2459243"/>
              <a:ext cx="933782" cy="1309172"/>
            </a:xfrm>
            <a:custGeom>
              <a:avLst/>
              <a:gdLst>
                <a:gd name="T0" fmla="*/ 652 w 652"/>
                <a:gd name="T1" fmla="*/ 782 h 915"/>
                <a:gd name="T2" fmla="*/ 592 w 652"/>
                <a:gd name="T3" fmla="*/ 863 h 915"/>
                <a:gd name="T4" fmla="*/ 436 w 652"/>
                <a:gd name="T5" fmla="*/ 903 h 915"/>
                <a:gd name="T6" fmla="*/ 310 w 652"/>
                <a:gd name="T7" fmla="*/ 903 h 915"/>
                <a:gd name="T8" fmla="*/ 102 w 652"/>
                <a:gd name="T9" fmla="*/ 897 h 915"/>
                <a:gd name="T10" fmla="*/ 60 w 652"/>
                <a:gd name="T11" fmla="*/ 879 h 915"/>
                <a:gd name="T12" fmla="*/ 69 w 652"/>
                <a:gd name="T13" fmla="*/ 790 h 915"/>
                <a:gd name="T14" fmla="*/ 68 w 652"/>
                <a:gd name="T15" fmla="*/ 666 h 915"/>
                <a:gd name="T16" fmla="*/ 110 w 652"/>
                <a:gd name="T17" fmla="*/ 581 h 915"/>
                <a:gd name="T18" fmla="*/ 123 w 652"/>
                <a:gd name="T19" fmla="*/ 566 h 915"/>
                <a:gd name="T20" fmla="*/ 123 w 652"/>
                <a:gd name="T21" fmla="*/ 544 h 915"/>
                <a:gd name="T22" fmla="*/ 114 w 652"/>
                <a:gd name="T23" fmla="*/ 537 h 915"/>
                <a:gd name="T24" fmla="*/ 87 w 652"/>
                <a:gd name="T25" fmla="*/ 497 h 915"/>
                <a:gd name="T26" fmla="*/ 87 w 652"/>
                <a:gd name="T27" fmla="*/ 426 h 915"/>
                <a:gd name="T28" fmla="*/ 73 w 652"/>
                <a:gd name="T29" fmla="*/ 360 h 915"/>
                <a:gd name="T30" fmla="*/ 0 w 652"/>
                <a:gd name="T31" fmla="*/ 247 h 915"/>
                <a:gd name="T32" fmla="*/ 98 w 652"/>
                <a:gd name="T33" fmla="*/ 78 h 915"/>
                <a:gd name="T34" fmla="*/ 176 w 652"/>
                <a:gd name="T35" fmla="*/ 49 h 915"/>
                <a:gd name="T36" fmla="*/ 239 w 652"/>
                <a:gd name="T37" fmla="*/ 0 h 915"/>
                <a:gd name="T38" fmla="*/ 365 w 652"/>
                <a:gd name="T39" fmla="*/ 27 h 915"/>
                <a:gd name="T40" fmla="*/ 496 w 652"/>
                <a:gd name="T41" fmla="*/ 37 h 915"/>
                <a:gd name="T42" fmla="*/ 532 w 652"/>
                <a:gd name="T43" fmla="*/ 56 h 915"/>
                <a:gd name="T44" fmla="*/ 609 w 652"/>
                <a:gd name="T45" fmla="*/ 74 h 915"/>
                <a:gd name="T46" fmla="*/ 586 w 652"/>
                <a:gd name="T47" fmla="*/ 228 h 915"/>
                <a:gd name="T48" fmla="*/ 539 w 652"/>
                <a:gd name="T49" fmla="*/ 277 h 915"/>
                <a:gd name="T50" fmla="*/ 520 w 652"/>
                <a:gd name="T51" fmla="*/ 399 h 915"/>
                <a:gd name="T52" fmla="*/ 519 w 652"/>
                <a:gd name="T53" fmla="*/ 447 h 915"/>
                <a:gd name="T54" fmla="*/ 513 w 652"/>
                <a:gd name="T55" fmla="*/ 490 h 915"/>
                <a:gd name="T56" fmla="*/ 513 w 652"/>
                <a:gd name="T57" fmla="*/ 490 h 915"/>
                <a:gd name="T58" fmla="*/ 514 w 652"/>
                <a:gd name="T59" fmla="*/ 517 h 915"/>
                <a:gd name="T60" fmla="*/ 516 w 652"/>
                <a:gd name="T61" fmla="*/ 519 h 915"/>
                <a:gd name="T62" fmla="*/ 540 w 652"/>
                <a:gd name="T63" fmla="*/ 570 h 915"/>
                <a:gd name="T64" fmla="*/ 551 w 652"/>
                <a:gd name="T65" fmla="*/ 603 h 915"/>
                <a:gd name="T66" fmla="*/ 588 w 652"/>
                <a:gd name="T67" fmla="*/ 693 h 915"/>
                <a:gd name="T68" fmla="*/ 652 w 652"/>
                <a:gd name="T69" fmla="*/ 78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2" h="915">
                  <a:moveTo>
                    <a:pt x="652" y="782"/>
                  </a:moveTo>
                  <a:cubicBezTo>
                    <a:pt x="652" y="782"/>
                    <a:pt x="647" y="842"/>
                    <a:pt x="592" y="863"/>
                  </a:cubicBezTo>
                  <a:cubicBezTo>
                    <a:pt x="537" y="885"/>
                    <a:pt x="477" y="915"/>
                    <a:pt x="436" y="903"/>
                  </a:cubicBezTo>
                  <a:cubicBezTo>
                    <a:pt x="396" y="891"/>
                    <a:pt x="310" y="903"/>
                    <a:pt x="310" y="903"/>
                  </a:cubicBezTo>
                  <a:cubicBezTo>
                    <a:pt x="310" y="903"/>
                    <a:pt x="136" y="888"/>
                    <a:pt x="102" y="897"/>
                  </a:cubicBezTo>
                  <a:cubicBezTo>
                    <a:pt x="67" y="905"/>
                    <a:pt x="49" y="894"/>
                    <a:pt x="60" y="879"/>
                  </a:cubicBezTo>
                  <a:cubicBezTo>
                    <a:pt x="70" y="863"/>
                    <a:pt x="69" y="812"/>
                    <a:pt x="69" y="790"/>
                  </a:cubicBezTo>
                  <a:cubicBezTo>
                    <a:pt x="69" y="769"/>
                    <a:pt x="57" y="681"/>
                    <a:pt x="68" y="666"/>
                  </a:cubicBezTo>
                  <a:cubicBezTo>
                    <a:pt x="79" y="650"/>
                    <a:pt x="88" y="591"/>
                    <a:pt x="110" y="581"/>
                  </a:cubicBezTo>
                  <a:cubicBezTo>
                    <a:pt x="116" y="578"/>
                    <a:pt x="121" y="573"/>
                    <a:pt x="123" y="566"/>
                  </a:cubicBezTo>
                  <a:cubicBezTo>
                    <a:pt x="125" y="559"/>
                    <a:pt x="125" y="551"/>
                    <a:pt x="123" y="544"/>
                  </a:cubicBezTo>
                  <a:cubicBezTo>
                    <a:pt x="123" y="544"/>
                    <a:pt x="119" y="541"/>
                    <a:pt x="114" y="537"/>
                  </a:cubicBezTo>
                  <a:cubicBezTo>
                    <a:pt x="102" y="525"/>
                    <a:pt x="80" y="504"/>
                    <a:pt x="87" y="497"/>
                  </a:cubicBezTo>
                  <a:cubicBezTo>
                    <a:pt x="97" y="488"/>
                    <a:pt x="87" y="426"/>
                    <a:pt x="87" y="426"/>
                  </a:cubicBezTo>
                  <a:cubicBezTo>
                    <a:pt x="87" y="426"/>
                    <a:pt x="64" y="378"/>
                    <a:pt x="73" y="360"/>
                  </a:cubicBezTo>
                  <a:cubicBezTo>
                    <a:pt x="81" y="342"/>
                    <a:pt x="0" y="247"/>
                    <a:pt x="0" y="247"/>
                  </a:cubicBezTo>
                  <a:cubicBezTo>
                    <a:pt x="0" y="247"/>
                    <a:pt x="0" y="85"/>
                    <a:pt x="98" y="78"/>
                  </a:cubicBezTo>
                  <a:cubicBezTo>
                    <a:pt x="98" y="78"/>
                    <a:pt x="167" y="80"/>
                    <a:pt x="176" y="49"/>
                  </a:cubicBezTo>
                  <a:cubicBezTo>
                    <a:pt x="184" y="18"/>
                    <a:pt x="239" y="0"/>
                    <a:pt x="239" y="0"/>
                  </a:cubicBezTo>
                  <a:cubicBezTo>
                    <a:pt x="365" y="27"/>
                    <a:pt x="365" y="27"/>
                    <a:pt x="365" y="27"/>
                  </a:cubicBezTo>
                  <a:cubicBezTo>
                    <a:pt x="365" y="27"/>
                    <a:pt x="476" y="51"/>
                    <a:pt x="496" y="37"/>
                  </a:cubicBezTo>
                  <a:cubicBezTo>
                    <a:pt x="516" y="23"/>
                    <a:pt x="532" y="56"/>
                    <a:pt x="532" y="56"/>
                  </a:cubicBezTo>
                  <a:cubicBezTo>
                    <a:pt x="532" y="56"/>
                    <a:pt x="601" y="60"/>
                    <a:pt x="609" y="74"/>
                  </a:cubicBezTo>
                  <a:cubicBezTo>
                    <a:pt x="616" y="88"/>
                    <a:pt x="586" y="228"/>
                    <a:pt x="586" y="228"/>
                  </a:cubicBezTo>
                  <a:cubicBezTo>
                    <a:pt x="586" y="228"/>
                    <a:pt x="536" y="224"/>
                    <a:pt x="539" y="277"/>
                  </a:cubicBezTo>
                  <a:cubicBezTo>
                    <a:pt x="543" y="331"/>
                    <a:pt x="520" y="399"/>
                    <a:pt x="520" y="399"/>
                  </a:cubicBezTo>
                  <a:cubicBezTo>
                    <a:pt x="520" y="399"/>
                    <a:pt x="516" y="439"/>
                    <a:pt x="519" y="447"/>
                  </a:cubicBezTo>
                  <a:cubicBezTo>
                    <a:pt x="521" y="455"/>
                    <a:pt x="514" y="485"/>
                    <a:pt x="513" y="490"/>
                  </a:cubicBezTo>
                  <a:cubicBezTo>
                    <a:pt x="513" y="490"/>
                    <a:pt x="513" y="490"/>
                    <a:pt x="513" y="490"/>
                  </a:cubicBezTo>
                  <a:cubicBezTo>
                    <a:pt x="513" y="490"/>
                    <a:pt x="508" y="510"/>
                    <a:pt x="514" y="517"/>
                  </a:cubicBezTo>
                  <a:cubicBezTo>
                    <a:pt x="515" y="518"/>
                    <a:pt x="516" y="518"/>
                    <a:pt x="516" y="519"/>
                  </a:cubicBezTo>
                  <a:cubicBezTo>
                    <a:pt x="526" y="524"/>
                    <a:pt x="540" y="570"/>
                    <a:pt x="540" y="570"/>
                  </a:cubicBezTo>
                  <a:cubicBezTo>
                    <a:pt x="548" y="579"/>
                    <a:pt x="552" y="591"/>
                    <a:pt x="551" y="603"/>
                  </a:cubicBezTo>
                  <a:cubicBezTo>
                    <a:pt x="550" y="622"/>
                    <a:pt x="557" y="667"/>
                    <a:pt x="588" y="693"/>
                  </a:cubicBezTo>
                  <a:cubicBezTo>
                    <a:pt x="619" y="720"/>
                    <a:pt x="652" y="782"/>
                    <a:pt x="652" y="782"/>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5" name="îṥļíḍe"/>
            <p:cNvSpPr/>
            <p:nvPr/>
          </p:nvSpPr>
          <p:spPr bwMode="auto">
            <a:xfrm>
              <a:off x="4855651" y="2800222"/>
              <a:ext cx="223670" cy="477058"/>
            </a:xfrm>
            <a:custGeom>
              <a:avLst/>
              <a:gdLst>
                <a:gd name="T0" fmla="*/ 156 w 156"/>
                <a:gd name="T1" fmla="*/ 267 h 334"/>
                <a:gd name="T2" fmla="*/ 156 w 156"/>
                <a:gd name="T3" fmla="*/ 272 h 334"/>
                <a:gd name="T4" fmla="*/ 154 w 156"/>
                <a:gd name="T5" fmla="*/ 328 h 334"/>
                <a:gd name="T6" fmla="*/ 41 w 156"/>
                <a:gd name="T7" fmla="*/ 324 h 334"/>
                <a:gd name="T8" fmla="*/ 19 w 156"/>
                <a:gd name="T9" fmla="*/ 260 h 334"/>
                <a:gd name="T10" fmla="*/ 19 w 156"/>
                <a:gd name="T11" fmla="*/ 260 h 334"/>
                <a:gd name="T12" fmla="*/ 31 w 156"/>
                <a:gd name="T13" fmla="*/ 170 h 334"/>
                <a:gd name="T14" fmla="*/ 29 w 156"/>
                <a:gd name="T15" fmla="*/ 91 h 334"/>
                <a:gd name="T16" fmla="*/ 38 w 156"/>
                <a:gd name="T17" fmla="*/ 9 h 334"/>
                <a:gd name="T18" fmla="*/ 46 w 156"/>
                <a:gd name="T19" fmla="*/ 0 h 334"/>
                <a:gd name="T20" fmla="*/ 130 w 156"/>
                <a:gd name="T21" fmla="*/ 32 h 334"/>
                <a:gd name="T22" fmla="*/ 156 w 156"/>
                <a:gd name="T23" fmla="*/ 26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334">
                  <a:moveTo>
                    <a:pt x="156" y="267"/>
                  </a:moveTo>
                  <a:cubicBezTo>
                    <a:pt x="156" y="272"/>
                    <a:pt x="156" y="272"/>
                    <a:pt x="156" y="272"/>
                  </a:cubicBezTo>
                  <a:cubicBezTo>
                    <a:pt x="154" y="328"/>
                    <a:pt x="154" y="328"/>
                    <a:pt x="154" y="328"/>
                  </a:cubicBezTo>
                  <a:cubicBezTo>
                    <a:pt x="154" y="328"/>
                    <a:pt x="81" y="334"/>
                    <a:pt x="41" y="324"/>
                  </a:cubicBezTo>
                  <a:cubicBezTo>
                    <a:pt x="0" y="314"/>
                    <a:pt x="17" y="270"/>
                    <a:pt x="19" y="260"/>
                  </a:cubicBezTo>
                  <a:cubicBezTo>
                    <a:pt x="19" y="260"/>
                    <a:pt x="19" y="260"/>
                    <a:pt x="19" y="260"/>
                  </a:cubicBezTo>
                  <a:cubicBezTo>
                    <a:pt x="20" y="252"/>
                    <a:pt x="31" y="182"/>
                    <a:pt x="31" y="170"/>
                  </a:cubicBezTo>
                  <a:cubicBezTo>
                    <a:pt x="31" y="159"/>
                    <a:pt x="31" y="112"/>
                    <a:pt x="29" y="91"/>
                  </a:cubicBezTo>
                  <a:cubicBezTo>
                    <a:pt x="27" y="69"/>
                    <a:pt x="38" y="9"/>
                    <a:pt x="38" y="9"/>
                  </a:cubicBezTo>
                  <a:cubicBezTo>
                    <a:pt x="46" y="0"/>
                    <a:pt x="46" y="0"/>
                    <a:pt x="46" y="0"/>
                  </a:cubicBezTo>
                  <a:cubicBezTo>
                    <a:pt x="130" y="32"/>
                    <a:pt x="130" y="32"/>
                    <a:pt x="130" y="32"/>
                  </a:cubicBezTo>
                  <a:cubicBezTo>
                    <a:pt x="156" y="267"/>
                    <a:pt x="156" y="267"/>
                    <a:pt x="156" y="2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6" name="íṩļîdè"/>
            <p:cNvSpPr/>
            <p:nvPr/>
          </p:nvSpPr>
          <p:spPr bwMode="auto">
            <a:xfrm>
              <a:off x="4855651" y="3174048"/>
              <a:ext cx="220542" cy="96976"/>
            </a:xfrm>
            <a:custGeom>
              <a:avLst/>
              <a:gdLst>
                <a:gd name="T0" fmla="*/ 154 w 154"/>
                <a:gd name="T1" fmla="*/ 67 h 68"/>
                <a:gd name="T2" fmla="*/ 144 w 154"/>
                <a:gd name="T3" fmla="*/ 68 h 68"/>
                <a:gd name="T4" fmla="*/ 144 w 154"/>
                <a:gd name="T5" fmla="*/ 68 h 68"/>
                <a:gd name="T6" fmla="*/ 154 w 154"/>
                <a:gd name="T7" fmla="*/ 67 h 68"/>
                <a:gd name="T8" fmla="*/ 154 w 154"/>
                <a:gd name="T9" fmla="*/ 67 h 68"/>
                <a:gd name="T10" fmla="*/ 19 w 154"/>
                <a:gd name="T11" fmla="*/ 0 h 68"/>
                <a:gd name="T12" fmla="*/ 40 w 154"/>
                <a:gd name="T13" fmla="*/ 63 h 68"/>
                <a:gd name="T14" fmla="*/ 49 w 154"/>
                <a:gd name="T15" fmla="*/ 65 h 68"/>
                <a:gd name="T16" fmla="*/ 49 w 154"/>
                <a:gd name="T17" fmla="*/ 65 h 68"/>
                <a:gd name="T18" fmla="*/ 41 w 154"/>
                <a:gd name="T19" fmla="*/ 63 h 68"/>
                <a:gd name="T20" fmla="*/ 19 w 154"/>
                <a:gd name="T21" fmla="*/ 0 h 68"/>
                <a:gd name="T22" fmla="*/ 19 w 154"/>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68">
                  <a:moveTo>
                    <a:pt x="154" y="67"/>
                  </a:moveTo>
                  <a:cubicBezTo>
                    <a:pt x="153" y="67"/>
                    <a:pt x="150" y="67"/>
                    <a:pt x="144" y="68"/>
                  </a:cubicBezTo>
                  <a:cubicBezTo>
                    <a:pt x="144" y="68"/>
                    <a:pt x="144" y="68"/>
                    <a:pt x="144" y="68"/>
                  </a:cubicBezTo>
                  <a:cubicBezTo>
                    <a:pt x="150" y="67"/>
                    <a:pt x="154" y="67"/>
                    <a:pt x="154" y="67"/>
                  </a:cubicBezTo>
                  <a:cubicBezTo>
                    <a:pt x="154" y="67"/>
                    <a:pt x="154" y="67"/>
                    <a:pt x="154" y="67"/>
                  </a:cubicBezTo>
                  <a:moveTo>
                    <a:pt x="19" y="0"/>
                  </a:moveTo>
                  <a:cubicBezTo>
                    <a:pt x="17" y="9"/>
                    <a:pt x="0" y="53"/>
                    <a:pt x="40" y="63"/>
                  </a:cubicBezTo>
                  <a:cubicBezTo>
                    <a:pt x="43" y="64"/>
                    <a:pt x="46" y="64"/>
                    <a:pt x="49" y="65"/>
                  </a:cubicBezTo>
                  <a:cubicBezTo>
                    <a:pt x="49" y="65"/>
                    <a:pt x="49" y="65"/>
                    <a:pt x="49" y="65"/>
                  </a:cubicBezTo>
                  <a:cubicBezTo>
                    <a:pt x="46" y="64"/>
                    <a:pt x="43" y="64"/>
                    <a:pt x="41" y="63"/>
                  </a:cubicBezTo>
                  <a:cubicBezTo>
                    <a:pt x="1" y="53"/>
                    <a:pt x="17" y="9"/>
                    <a:pt x="19" y="0"/>
                  </a:cubicBezTo>
                  <a:cubicBezTo>
                    <a:pt x="19" y="0"/>
                    <a:pt x="19" y="0"/>
                    <a:pt x="19"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íṡ1iḋè"/>
            <p:cNvSpPr/>
            <p:nvPr/>
          </p:nvSpPr>
          <p:spPr bwMode="auto">
            <a:xfrm>
              <a:off x="4926037" y="3266331"/>
              <a:ext cx="136079" cy="6256"/>
            </a:xfrm>
            <a:custGeom>
              <a:avLst/>
              <a:gdLst>
                <a:gd name="T0" fmla="*/ 0 w 95"/>
                <a:gd name="T1" fmla="*/ 0 h 4"/>
                <a:gd name="T2" fmla="*/ 0 w 95"/>
                <a:gd name="T3" fmla="*/ 0 h 4"/>
                <a:gd name="T4" fmla="*/ 57 w 95"/>
                <a:gd name="T5" fmla="*/ 4 h 4"/>
                <a:gd name="T6" fmla="*/ 95 w 95"/>
                <a:gd name="T7" fmla="*/ 3 h 4"/>
                <a:gd name="T8" fmla="*/ 95 w 95"/>
                <a:gd name="T9" fmla="*/ 3 h 4"/>
                <a:gd name="T10" fmla="*/ 57 w 95"/>
                <a:gd name="T11" fmla="*/ 4 h 4"/>
                <a:gd name="T12" fmla="*/ 0 w 9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5" h="4">
                  <a:moveTo>
                    <a:pt x="0" y="0"/>
                  </a:moveTo>
                  <a:cubicBezTo>
                    <a:pt x="0" y="0"/>
                    <a:pt x="0" y="0"/>
                    <a:pt x="0" y="0"/>
                  </a:cubicBezTo>
                  <a:cubicBezTo>
                    <a:pt x="17" y="3"/>
                    <a:pt x="38" y="4"/>
                    <a:pt x="57" y="4"/>
                  </a:cubicBezTo>
                  <a:cubicBezTo>
                    <a:pt x="72" y="4"/>
                    <a:pt x="86" y="3"/>
                    <a:pt x="95" y="3"/>
                  </a:cubicBezTo>
                  <a:cubicBezTo>
                    <a:pt x="95" y="3"/>
                    <a:pt x="95" y="3"/>
                    <a:pt x="95" y="3"/>
                  </a:cubicBezTo>
                  <a:cubicBezTo>
                    <a:pt x="86" y="3"/>
                    <a:pt x="72" y="4"/>
                    <a:pt x="57" y="4"/>
                  </a:cubicBezTo>
                  <a:cubicBezTo>
                    <a:pt x="38" y="4"/>
                    <a:pt x="17" y="3"/>
                    <a:pt x="0"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ïṣ1íďê"/>
            <p:cNvSpPr/>
            <p:nvPr/>
          </p:nvSpPr>
          <p:spPr bwMode="auto">
            <a:xfrm>
              <a:off x="4857215" y="3174048"/>
              <a:ext cx="222106" cy="98540"/>
            </a:xfrm>
            <a:custGeom>
              <a:avLst/>
              <a:gdLst>
                <a:gd name="T0" fmla="*/ 18 w 155"/>
                <a:gd name="T1" fmla="*/ 0 h 69"/>
                <a:gd name="T2" fmla="*/ 40 w 155"/>
                <a:gd name="T3" fmla="*/ 63 h 69"/>
                <a:gd name="T4" fmla="*/ 48 w 155"/>
                <a:gd name="T5" fmla="*/ 65 h 69"/>
                <a:gd name="T6" fmla="*/ 105 w 155"/>
                <a:gd name="T7" fmla="*/ 69 h 69"/>
                <a:gd name="T8" fmla="*/ 143 w 155"/>
                <a:gd name="T9" fmla="*/ 68 h 69"/>
                <a:gd name="T10" fmla="*/ 153 w 155"/>
                <a:gd name="T11" fmla="*/ 67 h 69"/>
                <a:gd name="T12" fmla="*/ 154 w 155"/>
                <a:gd name="T13" fmla="*/ 40 h 69"/>
                <a:gd name="T14" fmla="*/ 151 w 155"/>
                <a:gd name="T15" fmla="*/ 38 h 69"/>
                <a:gd name="T16" fmla="*/ 154 w 155"/>
                <a:gd name="T17" fmla="*/ 37 h 69"/>
                <a:gd name="T18" fmla="*/ 155 w 155"/>
                <a:gd name="T19" fmla="*/ 11 h 69"/>
                <a:gd name="T20" fmla="*/ 18 w 155"/>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9">
                  <a:moveTo>
                    <a:pt x="18" y="0"/>
                  </a:moveTo>
                  <a:cubicBezTo>
                    <a:pt x="16" y="9"/>
                    <a:pt x="0" y="53"/>
                    <a:pt x="40" y="63"/>
                  </a:cubicBezTo>
                  <a:cubicBezTo>
                    <a:pt x="42" y="64"/>
                    <a:pt x="45" y="64"/>
                    <a:pt x="48" y="65"/>
                  </a:cubicBezTo>
                  <a:cubicBezTo>
                    <a:pt x="65" y="68"/>
                    <a:pt x="86" y="69"/>
                    <a:pt x="105" y="69"/>
                  </a:cubicBezTo>
                  <a:cubicBezTo>
                    <a:pt x="120" y="69"/>
                    <a:pt x="134" y="68"/>
                    <a:pt x="143" y="68"/>
                  </a:cubicBezTo>
                  <a:cubicBezTo>
                    <a:pt x="149" y="67"/>
                    <a:pt x="152" y="67"/>
                    <a:pt x="153" y="67"/>
                  </a:cubicBezTo>
                  <a:cubicBezTo>
                    <a:pt x="154" y="40"/>
                    <a:pt x="154" y="40"/>
                    <a:pt x="154" y="40"/>
                  </a:cubicBezTo>
                  <a:cubicBezTo>
                    <a:pt x="153" y="39"/>
                    <a:pt x="152" y="38"/>
                    <a:pt x="151" y="38"/>
                  </a:cubicBezTo>
                  <a:cubicBezTo>
                    <a:pt x="152" y="37"/>
                    <a:pt x="153" y="37"/>
                    <a:pt x="154" y="37"/>
                  </a:cubicBezTo>
                  <a:cubicBezTo>
                    <a:pt x="155" y="11"/>
                    <a:pt x="155" y="11"/>
                    <a:pt x="155" y="11"/>
                  </a:cubicBezTo>
                  <a:cubicBezTo>
                    <a:pt x="18" y="0"/>
                    <a:pt x="18" y="0"/>
                    <a:pt x="18"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isľïďè"/>
            <p:cNvSpPr/>
            <p:nvPr/>
          </p:nvSpPr>
          <p:spPr bwMode="auto">
            <a:xfrm>
              <a:off x="5077756" y="3159970"/>
              <a:ext cx="569341" cy="93847"/>
            </a:xfrm>
            <a:custGeom>
              <a:avLst/>
              <a:gdLst>
                <a:gd name="T0" fmla="*/ 0 w 397"/>
                <a:gd name="T1" fmla="*/ 49 h 65"/>
                <a:gd name="T2" fmla="*/ 0 w 397"/>
                <a:gd name="T3" fmla="*/ 49 h 65"/>
                <a:gd name="T4" fmla="*/ 6 w 397"/>
                <a:gd name="T5" fmla="*/ 54 h 65"/>
                <a:gd name="T6" fmla="*/ 8 w 397"/>
                <a:gd name="T7" fmla="*/ 65 h 65"/>
                <a:gd name="T8" fmla="*/ 6 w 397"/>
                <a:gd name="T9" fmla="*/ 54 h 65"/>
                <a:gd name="T10" fmla="*/ 0 w 397"/>
                <a:gd name="T11" fmla="*/ 49 h 65"/>
                <a:gd name="T12" fmla="*/ 396 w 397"/>
                <a:gd name="T13" fmla="*/ 0 h 65"/>
                <a:gd name="T14" fmla="*/ 396 w 397"/>
                <a:gd name="T15" fmla="*/ 0 h 65"/>
                <a:gd name="T16" fmla="*/ 396 w 397"/>
                <a:gd name="T17" fmla="*/ 0 h 65"/>
                <a:gd name="T18" fmla="*/ 397 w 397"/>
                <a:gd name="T19" fmla="*/ 27 h 65"/>
                <a:gd name="T20" fmla="*/ 397 w 397"/>
                <a:gd name="T21" fmla="*/ 27 h 65"/>
                <a:gd name="T22" fmla="*/ 397 w 397"/>
                <a:gd name="T23" fmla="*/ 27 h 65"/>
                <a:gd name="T24" fmla="*/ 396 w 397"/>
                <a:gd name="T25" fmla="*/ 0 h 65"/>
                <a:gd name="T26" fmla="*/ 396 w 397"/>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65">
                  <a:moveTo>
                    <a:pt x="0" y="49"/>
                  </a:moveTo>
                  <a:cubicBezTo>
                    <a:pt x="0" y="49"/>
                    <a:pt x="0" y="49"/>
                    <a:pt x="0" y="49"/>
                  </a:cubicBezTo>
                  <a:cubicBezTo>
                    <a:pt x="4" y="52"/>
                    <a:pt x="6" y="54"/>
                    <a:pt x="6" y="54"/>
                  </a:cubicBezTo>
                  <a:cubicBezTo>
                    <a:pt x="7" y="58"/>
                    <a:pt x="8" y="62"/>
                    <a:pt x="8" y="65"/>
                  </a:cubicBezTo>
                  <a:cubicBezTo>
                    <a:pt x="8" y="62"/>
                    <a:pt x="7" y="58"/>
                    <a:pt x="6" y="54"/>
                  </a:cubicBezTo>
                  <a:cubicBezTo>
                    <a:pt x="6" y="54"/>
                    <a:pt x="4" y="52"/>
                    <a:pt x="0" y="49"/>
                  </a:cubicBezTo>
                  <a:moveTo>
                    <a:pt x="396" y="0"/>
                  </a:moveTo>
                  <a:cubicBezTo>
                    <a:pt x="396" y="0"/>
                    <a:pt x="396" y="0"/>
                    <a:pt x="396" y="0"/>
                  </a:cubicBezTo>
                  <a:cubicBezTo>
                    <a:pt x="396" y="0"/>
                    <a:pt x="396" y="0"/>
                    <a:pt x="396" y="0"/>
                  </a:cubicBezTo>
                  <a:cubicBezTo>
                    <a:pt x="396" y="0"/>
                    <a:pt x="391" y="20"/>
                    <a:pt x="397" y="27"/>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íSḻíḋé"/>
            <p:cNvSpPr/>
            <p:nvPr/>
          </p:nvSpPr>
          <p:spPr bwMode="auto">
            <a:xfrm>
              <a:off x="5077756" y="3159970"/>
              <a:ext cx="569341" cy="109489"/>
            </a:xfrm>
            <a:custGeom>
              <a:avLst/>
              <a:gdLst>
                <a:gd name="T0" fmla="*/ 218 w 397"/>
                <a:gd name="T1" fmla="*/ 45 h 76"/>
                <a:gd name="T2" fmla="*/ 193 w 397"/>
                <a:gd name="T3" fmla="*/ 50 h 76"/>
                <a:gd name="T4" fmla="*/ 190 w 397"/>
                <a:gd name="T5" fmla="*/ 53 h 76"/>
                <a:gd name="T6" fmla="*/ 190 w 397"/>
                <a:gd name="T7" fmla="*/ 53 h 76"/>
                <a:gd name="T8" fmla="*/ 241 w 397"/>
                <a:gd name="T9" fmla="*/ 47 h 76"/>
                <a:gd name="T10" fmla="*/ 218 w 397"/>
                <a:gd name="T11" fmla="*/ 45 h 76"/>
                <a:gd name="T12" fmla="*/ 21 w 397"/>
                <a:gd name="T13" fmla="*/ 43 h 76"/>
                <a:gd name="T14" fmla="*/ 0 w 397"/>
                <a:gd name="T15" fmla="*/ 46 h 76"/>
                <a:gd name="T16" fmla="*/ 0 w 397"/>
                <a:gd name="T17" fmla="*/ 49 h 76"/>
                <a:gd name="T18" fmla="*/ 6 w 397"/>
                <a:gd name="T19" fmla="*/ 54 h 76"/>
                <a:gd name="T20" fmla="*/ 8 w 397"/>
                <a:gd name="T21" fmla="*/ 65 h 76"/>
                <a:gd name="T22" fmla="*/ 6 w 397"/>
                <a:gd name="T23" fmla="*/ 76 h 76"/>
                <a:gd name="T24" fmla="*/ 41 w 397"/>
                <a:gd name="T25" fmla="*/ 72 h 76"/>
                <a:gd name="T26" fmla="*/ 37 w 397"/>
                <a:gd name="T27" fmla="*/ 69 h 76"/>
                <a:gd name="T28" fmla="*/ 21 w 397"/>
                <a:gd name="T29" fmla="*/ 43 h 76"/>
                <a:gd name="T30" fmla="*/ 396 w 397"/>
                <a:gd name="T31" fmla="*/ 0 h 76"/>
                <a:gd name="T32" fmla="*/ 355 w 397"/>
                <a:gd name="T33" fmla="*/ 3 h 76"/>
                <a:gd name="T34" fmla="*/ 336 w 397"/>
                <a:gd name="T35" fmla="*/ 21 h 76"/>
                <a:gd name="T36" fmla="*/ 308 w 397"/>
                <a:gd name="T37" fmla="*/ 38 h 76"/>
                <a:gd name="T38" fmla="*/ 397 w 397"/>
                <a:gd name="T39" fmla="*/ 27 h 76"/>
                <a:gd name="T40" fmla="*/ 397 w 397"/>
                <a:gd name="T41" fmla="*/ 27 h 76"/>
                <a:gd name="T42" fmla="*/ 396 w 397"/>
                <a:gd name="T43" fmla="*/ 0 h 76"/>
                <a:gd name="T44" fmla="*/ 396 w 397"/>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76">
                  <a:moveTo>
                    <a:pt x="218" y="45"/>
                  </a:moveTo>
                  <a:cubicBezTo>
                    <a:pt x="209" y="45"/>
                    <a:pt x="201" y="46"/>
                    <a:pt x="193" y="50"/>
                  </a:cubicBezTo>
                  <a:cubicBezTo>
                    <a:pt x="192" y="51"/>
                    <a:pt x="191" y="52"/>
                    <a:pt x="190" y="53"/>
                  </a:cubicBezTo>
                  <a:cubicBezTo>
                    <a:pt x="190" y="53"/>
                    <a:pt x="190" y="53"/>
                    <a:pt x="190" y="53"/>
                  </a:cubicBezTo>
                  <a:cubicBezTo>
                    <a:pt x="241" y="47"/>
                    <a:pt x="241" y="47"/>
                    <a:pt x="241" y="47"/>
                  </a:cubicBezTo>
                  <a:cubicBezTo>
                    <a:pt x="233" y="46"/>
                    <a:pt x="225" y="45"/>
                    <a:pt x="218" y="45"/>
                  </a:cubicBezTo>
                  <a:moveTo>
                    <a:pt x="21" y="43"/>
                  </a:moveTo>
                  <a:cubicBezTo>
                    <a:pt x="13" y="44"/>
                    <a:pt x="6" y="45"/>
                    <a:pt x="0" y="46"/>
                  </a:cubicBezTo>
                  <a:cubicBezTo>
                    <a:pt x="0" y="49"/>
                    <a:pt x="0" y="49"/>
                    <a:pt x="0" y="49"/>
                  </a:cubicBezTo>
                  <a:cubicBezTo>
                    <a:pt x="4" y="52"/>
                    <a:pt x="6" y="54"/>
                    <a:pt x="6" y="54"/>
                  </a:cubicBezTo>
                  <a:cubicBezTo>
                    <a:pt x="7" y="58"/>
                    <a:pt x="8" y="62"/>
                    <a:pt x="8" y="65"/>
                  </a:cubicBezTo>
                  <a:cubicBezTo>
                    <a:pt x="8" y="69"/>
                    <a:pt x="7" y="72"/>
                    <a:pt x="6" y="76"/>
                  </a:cubicBezTo>
                  <a:cubicBezTo>
                    <a:pt x="41" y="72"/>
                    <a:pt x="41" y="72"/>
                    <a:pt x="41" y="72"/>
                  </a:cubicBezTo>
                  <a:cubicBezTo>
                    <a:pt x="40" y="71"/>
                    <a:pt x="38" y="70"/>
                    <a:pt x="37" y="69"/>
                  </a:cubicBezTo>
                  <a:cubicBezTo>
                    <a:pt x="28" y="62"/>
                    <a:pt x="23" y="53"/>
                    <a:pt x="21" y="43"/>
                  </a:cubicBezTo>
                  <a:moveTo>
                    <a:pt x="396" y="0"/>
                  </a:moveTo>
                  <a:cubicBezTo>
                    <a:pt x="385" y="0"/>
                    <a:pt x="371" y="1"/>
                    <a:pt x="355" y="3"/>
                  </a:cubicBezTo>
                  <a:cubicBezTo>
                    <a:pt x="350" y="9"/>
                    <a:pt x="343" y="16"/>
                    <a:pt x="336" y="21"/>
                  </a:cubicBezTo>
                  <a:cubicBezTo>
                    <a:pt x="328" y="28"/>
                    <a:pt x="319" y="34"/>
                    <a:pt x="308" y="38"/>
                  </a:cubicBezTo>
                  <a:cubicBezTo>
                    <a:pt x="397" y="27"/>
                    <a:pt x="397" y="27"/>
                    <a:pt x="397" y="27"/>
                  </a:cubicBezTo>
                  <a:cubicBezTo>
                    <a:pt x="397" y="27"/>
                    <a:pt x="397" y="27"/>
                    <a:pt x="397" y="27"/>
                  </a:cubicBezTo>
                  <a:cubicBezTo>
                    <a:pt x="391" y="20"/>
                    <a:pt x="396" y="0"/>
                    <a:pt x="396" y="0"/>
                  </a:cubicBezTo>
                  <a:cubicBezTo>
                    <a:pt x="396" y="0"/>
                    <a:pt x="396" y="0"/>
                    <a:pt x="396"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íṧ1íďê"/>
            <p:cNvSpPr/>
            <p:nvPr/>
          </p:nvSpPr>
          <p:spPr bwMode="auto">
            <a:xfrm>
              <a:off x="5077756" y="3225663"/>
              <a:ext cx="0" cy="4693"/>
            </a:xfrm>
            <a:custGeom>
              <a:avLst/>
              <a:gdLst>
                <a:gd name="T0" fmla="*/ 0 h 3"/>
                <a:gd name="T1" fmla="*/ 0 h 3"/>
                <a:gd name="T2" fmla="*/ 3 h 3"/>
                <a:gd name="T3" fmla="*/ 3 h 3"/>
                <a:gd name="T4" fmla="*/ 3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3"/>
                    <a:pt x="0" y="3"/>
                    <a:pt x="0" y="3"/>
                  </a:cubicBezTo>
                  <a:cubicBezTo>
                    <a:pt x="0" y="3"/>
                    <a:pt x="0" y="3"/>
                    <a:pt x="0" y="3"/>
                  </a:cubicBezTo>
                  <a:cubicBezTo>
                    <a:pt x="0" y="3"/>
                    <a:pt x="0" y="3"/>
                    <a:pt x="0" y="3"/>
                  </a:cubicBezTo>
                  <a:cubicBezTo>
                    <a:pt x="0" y="0"/>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ŝ1idê"/>
            <p:cNvSpPr/>
            <p:nvPr/>
          </p:nvSpPr>
          <p:spPr bwMode="auto">
            <a:xfrm>
              <a:off x="5073064" y="3225663"/>
              <a:ext cx="4693" cy="4693"/>
            </a:xfrm>
            <a:custGeom>
              <a:avLst/>
              <a:gdLst>
                <a:gd name="T0" fmla="*/ 3 w 3"/>
                <a:gd name="T1" fmla="*/ 0 h 3"/>
                <a:gd name="T2" fmla="*/ 0 w 3"/>
                <a:gd name="T3" fmla="*/ 1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1" y="0"/>
                    <a:pt x="0" y="1"/>
                  </a:cubicBezTo>
                  <a:cubicBezTo>
                    <a:pt x="1" y="1"/>
                    <a:pt x="2" y="2"/>
                    <a:pt x="3" y="3"/>
                  </a:cubicBezTo>
                  <a:cubicBezTo>
                    <a:pt x="3" y="0"/>
                    <a:pt x="3" y="0"/>
                    <a:pt x="3"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iṣḷîdê"/>
            <p:cNvSpPr/>
            <p:nvPr/>
          </p:nvSpPr>
          <p:spPr bwMode="auto">
            <a:xfrm>
              <a:off x="5597045" y="3330460"/>
              <a:ext cx="84463" cy="170490"/>
            </a:xfrm>
            <a:custGeom>
              <a:avLst/>
              <a:gdLst>
                <a:gd name="T0" fmla="*/ 0 w 58"/>
                <a:gd name="T1" fmla="*/ 119 h 119"/>
                <a:gd name="T2" fmla="*/ 0 w 58"/>
                <a:gd name="T3" fmla="*/ 119 h 119"/>
                <a:gd name="T4" fmla="*/ 0 w 58"/>
                <a:gd name="T5" fmla="*/ 119 h 119"/>
                <a:gd name="T6" fmla="*/ 0 w 58"/>
                <a:gd name="T7" fmla="*/ 119 h 119"/>
                <a:gd name="T8" fmla="*/ 42 w 58"/>
                <a:gd name="T9" fmla="*/ 0 h 119"/>
                <a:gd name="T10" fmla="*/ 0 w 58"/>
                <a:gd name="T11" fmla="*/ 119 h 119"/>
                <a:gd name="T12" fmla="*/ 42 w 5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58" h="119">
                  <a:moveTo>
                    <a:pt x="0" y="119"/>
                  </a:moveTo>
                  <a:cubicBezTo>
                    <a:pt x="0" y="119"/>
                    <a:pt x="0" y="119"/>
                    <a:pt x="0" y="119"/>
                  </a:cubicBezTo>
                  <a:cubicBezTo>
                    <a:pt x="0" y="119"/>
                    <a:pt x="0" y="119"/>
                    <a:pt x="0" y="119"/>
                  </a:cubicBezTo>
                  <a:cubicBezTo>
                    <a:pt x="0" y="119"/>
                    <a:pt x="0" y="119"/>
                    <a:pt x="0" y="119"/>
                  </a:cubicBezTo>
                  <a:moveTo>
                    <a:pt x="42" y="0"/>
                  </a:moveTo>
                  <a:cubicBezTo>
                    <a:pt x="33" y="75"/>
                    <a:pt x="0" y="119"/>
                    <a:pt x="0" y="119"/>
                  </a:cubicBezTo>
                  <a:cubicBezTo>
                    <a:pt x="58" y="88"/>
                    <a:pt x="42" y="0"/>
                    <a:pt x="4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ï$ļïḍè"/>
            <p:cNvSpPr/>
            <p:nvPr/>
          </p:nvSpPr>
          <p:spPr bwMode="auto">
            <a:xfrm>
              <a:off x="5115295" y="3486873"/>
              <a:ext cx="254953" cy="23462"/>
            </a:xfrm>
            <a:custGeom>
              <a:avLst/>
              <a:gdLst>
                <a:gd name="T0" fmla="*/ 123 w 178"/>
                <a:gd name="T1" fmla="*/ 0 h 17"/>
                <a:gd name="T2" fmla="*/ 0 w 178"/>
                <a:gd name="T3" fmla="*/ 12 h 17"/>
                <a:gd name="T4" fmla="*/ 117 w 178"/>
                <a:gd name="T5" fmla="*/ 17 h 17"/>
                <a:gd name="T6" fmla="*/ 167 w 178"/>
                <a:gd name="T7" fmla="*/ 7 h 17"/>
                <a:gd name="T8" fmla="*/ 123 w 178"/>
                <a:gd name="T9" fmla="*/ 0 h 17"/>
              </a:gdLst>
              <a:ahLst/>
              <a:cxnLst>
                <a:cxn ang="0">
                  <a:pos x="T0" y="T1"/>
                </a:cxn>
                <a:cxn ang="0">
                  <a:pos x="T2" y="T3"/>
                </a:cxn>
                <a:cxn ang="0">
                  <a:pos x="T4" y="T5"/>
                </a:cxn>
                <a:cxn ang="0">
                  <a:pos x="T6" y="T7"/>
                </a:cxn>
                <a:cxn ang="0">
                  <a:pos x="T8" y="T9"/>
                </a:cxn>
              </a:cxnLst>
              <a:rect l="0" t="0" r="r" b="b"/>
              <a:pathLst>
                <a:path w="178" h="17">
                  <a:moveTo>
                    <a:pt x="123" y="0"/>
                  </a:moveTo>
                  <a:cubicBezTo>
                    <a:pt x="72" y="0"/>
                    <a:pt x="0" y="12"/>
                    <a:pt x="0" y="12"/>
                  </a:cubicBezTo>
                  <a:cubicBezTo>
                    <a:pt x="0" y="12"/>
                    <a:pt x="67" y="17"/>
                    <a:pt x="117" y="17"/>
                  </a:cubicBezTo>
                  <a:cubicBezTo>
                    <a:pt x="152" y="17"/>
                    <a:pt x="178" y="15"/>
                    <a:pt x="167" y="7"/>
                  </a:cubicBezTo>
                  <a:cubicBezTo>
                    <a:pt x="160" y="2"/>
                    <a:pt x="143" y="0"/>
                    <a:pt x="12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îṩļíḍe"/>
            <p:cNvSpPr/>
            <p:nvPr/>
          </p:nvSpPr>
          <p:spPr bwMode="auto">
            <a:xfrm>
              <a:off x="5582969" y="2808043"/>
              <a:ext cx="12513" cy="76643"/>
            </a:xfrm>
            <a:custGeom>
              <a:avLst/>
              <a:gdLst>
                <a:gd name="T0" fmla="*/ 7 w 8"/>
                <a:gd name="T1" fmla="*/ 0 h 54"/>
                <a:gd name="T2" fmla="*/ 0 w 8"/>
                <a:gd name="T3" fmla="*/ 33 h 54"/>
                <a:gd name="T4" fmla="*/ 2 w 8"/>
                <a:gd name="T5" fmla="*/ 54 h 54"/>
                <a:gd name="T6" fmla="*/ 7 w 8"/>
                <a:gd name="T7" fmla="*/ 0 h 54"/>
              </a:gdLst>
              <a:ahLst/>
              <a:cxnLst>
                <a:cxn ang="0">
                  <a:pos x="T0" y="T1"/>
                </a:cxn>
                <a:cxn ang="0">
                  <a:pos x="T2" y="T3"/>
                </a:cxn>
                <a:cxn ang="0">
                  <a:pos x="T4" y="T5"/>
                </a:cxn>
                <a:cxn ang="0">
                  <a:pos x="T6" y="T7"/>
                </a:cxn>
              </a:cxnLst>
              <a:rect l="0" t="0" r="r" b="b"/>
              <a:pathLst>
                <a:path w="8" h="54">
                  <a:moveTo>
                    <a:pt x="7" y="0"/>
                  </a:moveTo>
                  <a:cubicBezTo>
                    <a:pt x="1" y="10"/>
                    <a:pt x="0" y="22"/>
                    <a:pt x="0" y="33"/>
                  </a:cubicBezTo>
                  <a:cubicBezTo>
                    <a:pt x="0" y="40"/>
                    <a:pt x="1" y="47"/>
                    <a:pt x="2" y="54"/>
                  </a:cubicBezTo>
                  <a:cubicBezTo>
                    <a:pt x="7" y="53"/>
                    <a:pt x="8" y="27"/>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Slíďè"/>
            <p:cNvSpPr/>
            <p:nvPr/>
          </p:nvSpPr>
          <p:spPr bwMode="auto">
            <a:xfrm>
              <a:off x="5005807" y="2623476"/>
              <a:ext cx="17206" cy="95412"/>
            </a:xfrm>
            <a:custGeom>
              <a:avLst/>
              <a:gdLst>
                <a:gd name="T0" fmla="*/ 2 w 12"/>
                <a:gd name="T1" fmla="*/ 0 h 67"/>
                <a:gd name="T2" fmla="*/ 3 w 12"/>
                <a:gd name="T3" fmla="*/ 67 h 67"/>
                <a:gd name="T4" fmla="*/ 12 w 12"/>
                <a:gd name="T5" fmla="*/ 27 h 67"/>
                <a:gd name="T6" fmla="*/ 2 w 12"/>
                <a:gd name="T7" fmla="*/ 0 h 67"/>
              </a:gdLst>
              <a:ahLst/>
              <a:cxnLst>
                <a:cxn ang="0">
                  <a:pos x="T0" y="T1"/>
                </a:cxn>
                <a:cxn ang="0">
                  <a:pos x="T2" y="T3"/>
                </a:cxn>
                <a:cxn ang="0">
                  <a:pos x="T4" y="T5"/>
                </a:cxn>
                <a:cxn ang="0">
                  <a:pos x="T6" y="T7"/>
                </a:cxn>
              </a:cxnLst>
              <a:rect l="0" t="0" r="r" b="b"/>
              <a:pathLst>
                <a:path w="12" h="67">
                  <a:moveTo>
                    <a:pt x="2" y="0"/>
                  </a:moveTo>
                  <a:cubicBezTo>
                    <a:pt x="2" y="0"/>
                    <a:pt x="0" y="50"/>
                    <a:pt x="3" y="67"/>
                  </a:cubicBezTo>
                  <a:cubicBezTo>
                    <a:pt x="6" y="54"/>
                    <a:pt x="9" y="41"/>
                    <a:pt x="12" y="27"/>
                  </a:cubicBezTo>
                  <a:cubicBezTo>
                    <a:pt x="9" y="11"/>
                    <a:pt x="2" y="0"/>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íṩļíḍè"/>
            <p:cNvSpPr/>
            <p:nvPr/>
          </p:nvSpPr>
          <p:spPr bwMode="auto">
            <a:xfrm>
              <a:off x="4951063" y="3034840"/>
              <a:ext cx="35975" cy="61001"/>
            </a:xfrm>
            <a:custGeom>
              <a:avLst/>
              <a:gdLst>
                <a:gd name="T0" fmla="*/ 0 w 25"/>
                <a:gd name="T1" fmla="*/ 0 h 43"/>
                <a:gd name="T2" fmla="*/ 13 w 25"/>
                <a:gd name="T3" fmla="*/ 43 h 43"/>
                <a:gd name="T4" fmla="*/ 17 w 25"/>
                <a:gd name="T5" fmla="*/ 38 h 43"/>
                <a:gd name="T6" fmla="*/ 0 w 25"/>
                <a:gd name="T7" fmla="*/ 0 h 43"/>
              </a:gdLst>
              <a:ahLst/>
              <a:cxnLst>
                <a:cxn ang="0">
                  <a:pos x="T0" y="T1"/>
                </a:cxn>
                <a:cxn ang="0">
                  <a:pos x="T2" y="T3"/>
                </a:cxn>
                <a:cxn ang="0">
                  <a:pos x="T4" y="T5"/>
                </a:cxn>
                <a:cxn ang="0">
                  <a:pos x="T6" y="T7"/>
                </a:cxn>
              </a:cxnLst>
              <a:rect l="0" t="0" r="r" b="b"/>
              <a:pathLst>
                <a:path w="25" h="43">
                  <a:moveTo>
                    <a:pt x="0" y="0"/>
                  </a:moveTo>
                  <a:cubicBezTo>
                    <a:pt x="0" y="0"/>
                    <a:pt x="6" y="43"/>
                    <a:pt x="13" y="43"/>
                  </a:cubicBezTo>
                  <a:cubicBezTo>
                    <a:pt x="14" y="43"/>
                    <a:pt x="15" y="42"/>
                    <a:pt x="17" y="38"/>
                  </a:cubicBezTo>
                  <a:cubicBezTo>
                    <a:pt x="25" y="15"/>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îš1íḓè"/>
            <p:cNvSpPr/>
            <p:nvPr/>
          </p:nvSpPr>
          <p:spPr bwMode="auto">
            <a:xfrm>
              <a:off x="4947934" y="2937865"/>
              <a:ext cx="37539" cy="50052"/>
            </a:xfrm>
            <a:custGeom>
              <a:avLst/>
              <a:gdLst>
                <a:gd name="T0" fmla="*/ 0 w 26"/>
                <a:gd name="T1" fmla="*/ 0 h 35"/>
                <a:gd name="T2" fmla="*/ 25 w 26"/>
                <a:gd name="T3" fmla="*/ 35 h 35"/>
                <a:gd name="T4" fmla="*/ 26 w 26"/>
                <a:gd name="T5" fmla="*/ 31 h 35"/>
                <a:gd name="T6" fmla="*/ 0 w 26"/>
                <a:gd name="T7" fmla="*/ 0 h 35"/>
              </a:gdLst>
              <a:ahLst/>
              <a:cxnLst>
                <a:cxn ang="0">
                  <a:pos x="T0" y="T1"/>
                </a:cxn>
                <a:cxn ang="0">
                  <a:pos x="T2" y="T3"/>
                </a:cxn>
                <a:cxn ang="0">
                  <a:pos x="T4" y="T5"/>
                </a:cxn>
                <a:cxn ang="0">
                  <a:pos x="T6" y="T7"/>
                </a:cxn>
              </a:cxnLst>
              <a:rect l="0" t="0" r="r" b="b"/>
              <a:pathLst>
                <a:path w="26" h="35">
                  <a:moveTo>
                    <a:pt x="0" y="0"/>
                  </a:moveTo>
                  <a:cubicBezTo>
                    <a:pt x="0" y="0"/>
                    <a:pt x="20" y="35"/>
                    <a:pt x="25" y="35"/>
                  </a:cubicBezTo>
                  <a:cubicBezTo>
                    <a:pt x="26" y="35"/>
                    <a:pt x="26" y="34"/>
                    <a:pt x="26" y="31"/>
                  </a:cubicBezTo>
                  <a:cubicBezTo>
                    <a:pt x="23" y="12"/>
                    <a:pt x="0" y="0"/>
                    <a:pt x="0"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îṥ1iḑe"/>
            <p:cNvSpPr/>
            <p:nvPr/>
          </p:nvSpPr>
          <p:spPr bwMode="auto">
            <a:xfrm>
              <a:off x="5442197" y="3931084"/>
              <a:ext cx="251824" cy="32847"/>
            </a:xfrm>
            <a:custGeom>
              <a:avLst/>
              <a:gdLst>
                <a:gd name="T0" fmla="*/ 0 w 176"/>
                <a:gd name="T1" fmla="*/ 20 h 23"/>
                <a:gd name="T2" fmla="*/ 11 w 176"/>
                <a:gd name="T3" fmla="*/ 20 h 23"/>
                <a:gd name="T4" fmla="*/ 0 w 176"/>
                <a:gd name="T5" fmla="*/ 20 h 23"/>
                <a:gd name="T6" fmla="*/ 176 w 176"/>
                <a:gd name="T7" fmla="*/ 0 h 23"/>
                <a:gd name="T8" fmla="*/ 18 w 176"/>
                <a:gd name="T9" fmla="*/ 21 h 23"/>
                <a:gd name="T10" fmla="*/ 11 w 176"/>
                <a:gd name="T11" fmla="*/ 20 h 23"/>
                <a:gd name="T12" fmla="*/ 68 w 176"/>
                <a:gd name="T13" fmla="*/ 23 h 23"/>
                <a:gd name="T14" fmla="*/ 176 w 176"/>
                <a:gd name="T15" fmla="*/ 0 h 23"/>
                <a:gd name="T16" fmla="*/ 176 w 176"/>
                <a:gd name="T17" fmla="*/ 0 h 23"/>
                <a:gd name="T18" fmla="*/ 176 w 176"/>
                <a:gd name="T19" fmla="*/ 0 h 23"/>
                <a:gd name="T20" fmla="*/ 176 w 17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3">
                  <a:moveTo>
                    <a:pt x="0" y="20"/>
                  </a:moveTo>
                  <a:cubicBezTo>
                    <a:pt x="3" y="20"/>
                    <a:pt x="7" y="20"/>
                    <a:pt x="11" y="20"/>
                  </a:cubicBezTo>
                  <a:cubicBezTo>
                    <a:pt x="4" y="20"/>
                    <a:pt x="0" y="20"/>
                    <a:pt x="0" y="20"/>
                  </a:cubicBezTo>
                  <a:moveTo>
                    <a:pt x="176" y="0"/>
                  </a:moveTo>
                  <a:cubicBezTo>
                    <a:pt x="176" y="0"/>
                    <a:pt x="72" y="21"/>
                    <a:pt x="18" y="21"/>
                  </a:cubicBezTo>
                  <a:cubicBezTo>
                    <a:pt x="16" y="21"/>
                    <a:pt x="13" y="21"/>
                    <a:pt x="11" y="20"/>
                  </a:cubicBezTo>
                  <a:cubicBezTo>
                    <a:pt x="23" y="21"/>
                    <a:pt x="45" y="23"/>
                    <a:pt x="68" y="23"/>
                  </a:cubicBezTo>
                  <a:cubicBezTo>
                    <a:pt x="111" y="23"/>
                    <a:pt x="160" y="18"/>
                    <a:pt x="176" y="0"/>
                  </a:cubicBezTo>
                  <a:moveTo>
                    <a:pt x="176" y="0"/>
                  </a:moveTo>
                  <a:cubicBezTo>
                    <a:pt x="176" y="0"/>
                    <a:pt x="176" y="0"/>
                    <a:pt x="176" y="0"/>
                  </a:cubicBezTo>
                  <a:cubicBezTo>
                    <a:pt x="176" y="0"/>
                    <a:pt x="176" y="0"/>
                    <a:pt x="176"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iṥľïḓé"/>
            <p:cNvSpPr/>
            <p:nvPr/>
          </p:nvSpPr>
          <p:spPr bwMode="auto">
            <a:xfrm>
              <a:off x="5079321" y="3946725"/>
              <a:ext cx="270594" cy="28154"/>
            </a:xfrm>
            <a:custGeom>
              <a:avLst/>
              <a:gdLst>
                <a:gd name="T0" fmla="*/ 33 w 189"/>
                <a:gd name="T1" fmla="*/ 7 h 19"/>
                <a:gd name="T2" fmla="*/ 138 w 189"/>
                <a:gd name="T3" fmla="*/ 19 h 19"/>
                <a:gd name="T4" fmla="*/ 189 w 189"/>
                <a:gd name="T5" fmla="*/ 8 h 19"/>
                <a:gd name="T6" fmla="*/ 107 w 189"/>
                <a:gd name="T7" fmla="*/ 11 h 19"/>
                <a:gd name="T8" fmla="*/ 33 w 189"/>
                <a:gd name="T9" fmla="*/ 7 h 19"/>
                <a:gd name="T10" fmla="*/ 0 w 189"/>
                <a:gd name="T11" fmla="*/ 0 h 19"/>
                <a:gd name="T12" fmla="*/ 33 w 189"/>
                <a:gd name="T13" fmla="*/ 7 h 19"/>
                <a:gd name="T14" fmla="*/ 0 w 18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
                  <a:moveTo>
                    <a:pt x="33" y="7"/>
                  </a:moveTo>
                  <a:cubicBezTo>
                    <a:pt x="62" y="12"/>
                    <a:pt x="104" y="19"/>
                    <a:pt x="138" y="19"/>
                  </a:cubicBezTo>
                  <a:cubicBezTo>
                    <a:pt x="161" y="19"/>
                    <a:pt x="180" y="16"/>
                    <a:pt x="189" y="8"/>
                  </a:cubicBezTo>
                  <a:cubicBezTo>
                    <a:pt x="189" y="8"/>
                    <a:pt x="150" y="11"/>
                    <a:pt x="107" y="11"/>
                  </a:cubicBezTo>
                  <a:cubicBezTo>
                    <a:pt x="82" y="11"/>
                    <a:pt x="56" y="10"/>
                    <a:pt x="33" y="7"/>
                  </a:cubicBezTo>
                  <a:moveTo>
                    <a:pt x="0" y="0"/>
                  </a:moveTo>
                  <a:cubicBezTo>
                    <a:pt x="9" y="3"/>
                    <a:pt x="21" y="5"/>
                    <a:pt x="33" y="7"/>
                  </a:cubicBezTo>
                  <a:cubicBezTo>
                    <a:pt x="14" y="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iṩliḓê"/>
            <p:cNvSpPr/>
            <p:nvPr/>
          </p:nvSpPr>
          <p:spPr bwMode="auto">
            <a:xfrm>
              <a:off x="5459402" y="4028059"/>
              <a:ext cx="145464" cy="3128"/>
            </a:xfrm>
            <a:custGeom>
              <a:avLst/>
              <a:gdLst>
                <a:gd name="T0" fmla="*/ 0 w 102"/>
                <a:gd name="T1" fmla="*/ 0 h 2"/>
                <a:gd name="T2" fmla="*/ 97 w 102"/>
                <a:gd name="T3" fmla="*/ 2 h 2"/>
                <a:gd name="T4" fmla="*/ 96 w 102"/>
                <a:gd name="T5" fmla="*/ 2 h 2"/>
                <a:gd name="T6" fmla="*/ 0 w 102"/>
                <a:gd name="T7" fmla="*/ 0 h 2"/>
              </a:gdLst>
              <a:ahLst/>
              <a:cxnLst>
                <a:cxn ang="0">
                  <a:pos x="T0" y="T1"/>
                </a:cxn>
                <a:cxn ang="0">
                  <a:pos x="T2" y="T3"/>
                </a:cxn>
                <a:cxn ang="0">
                  <a:pos x="T4" y="T5"/>
                </a:cxn>
                <a:cxn ang="0">
                  <a:pos x="T6" y="T7"/>
                </a:cxn>
              </a:cxnLst>
              <a:rect l="0" t="0" r="r" b="b"/>
              <a:pathLst>
                <a:path w="102" h="2">
                  <a:moveTo>
                    <a:pt x="0" y="0"/>
                  </a:moveTo>
                  <a:cubicBezTo>
                    <a:pt x="0" y="0"/>
                    <a:pt x="81" y="2"/>
                    <a:pt x="97" y="2"/>
                  </a:cubicBezTo>
                  <a:cubicBezTo>
                    <a:pt x="102" y="2"/>
                    <a:pt x="102" y="2"/>
                    <a:pt x="96" y="2"/>
                  </a:cubicBezTo>
                  <a:cubicBezTo>
                    <a:pt x="65" y="0"/>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ïŝḷíḋé"/>
            <p:cNvSpPr/>
            <p:nvPr/>
          </p:nvSpPr>
          <p:spPr bwMode="auto">
            <a:xfrm>
              <a:off x="5094962" y="4068726"/>
              <a:ext cx="150156" cy="43795"/>
            </a:xfrm>
            <a:custGeom>
              <a:avLst/>
              <a:gdLst>
                <a:gd name="T0" fmla="*/ 0 w 105"/>
                <a:gd name="T1" fmla="*/ 0 h 31"/>
                <a:gd name="T2" fmla="*/ 60 w 105"/>
                <a:gd name="T3" fmla="*/ 31 h 31"/>
                <a:gd name="T4" fmla="*/ 69 w 105"/>
                <a:gd name="T5" fmla="*/ 30 h 31"/>
                <a:gd name="T6" fmla="*/ 0 w 105"/>
                <a:gd name="T7" fmla="*/ 0 h 31"/>
              </a:gdLst>
              <a:ahLst/>
              <a:cxnLst>
                <a:cxn ang="0">
                  <a:pos x="T0" y="T1"/>
                </a:cxn>
                <a:cxn ang="0">
                  <a:pos x="T2" y="T3"/>
                </a:cxn>
                <a:cxn ang="0">
                  <a:pos x="T4" y="T5"/>
                </a:cxn>
                <a:cxn ang="0">
                  <a:pos x="T6" y="T7"/>
                </a:cxn>
              </a:cxnLst>
              <a:rect l="0" t="0" r="r" b="b"/>
              <a:pathLst>
                <a:path w="105" h="31">
                  <a:moveTo>
                    <a:pt x="0" y="0"/>
                  </a:moveTo>
                  <a:cubicBezTo>
                    <a:pt x="0" y="0"/>
                    <a:pt x="27" y="31"/>
                    <a:pt x="60" y="31"/>
                  </a:cubicBezTo>
                  <a:cubicBezTo>
                    <a:pt x="63" y="31"/>
                    <a:pt x="66" y="30"/>
                    <a:pt x="69" y="30"/>
                  </a:cubicBezTo>
                  <a:cubicBezTo>
                    <a:pt x="105" y="23"/>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íṩḷíḋè"/>
            <p:cNvSpPr/>
            <p:nvPr/>
          </p:nvSpPr>
          <p:spPr bwMode="auto">
            <a:xfrm>
              <a:off x="4966704" y="1772593"/>
              <a:ext cx="821165" cy="1528149"/>
            </a:xfrm>
            <a:custGeom>
              <a:avLst/>
              <a:gdLst>
                <a:gd name="T0" fmla="*/ 153 w 574"/>
                <a:gd name="T1" fmla="*/ 113 h 1069"/>
                <a:gd name="T2" fmla="*/ 140 w 574"/>
                <a:gd name="T3" fmla="*/ 164 h 1069"/>
                <a:gd name="T4" fmla="*/ 83 w 574"/>
                <a:gd name="T5" fmla="*/ 277 h 1069"/>
                <a:gd name="T6" fmla="*/ 8 w 574"/>
                <a:gd name="T7" fmla="*/ 373 h 1069"/>
                <a:gd name="T8" fmla="*/ 37 w 574"/>
                <a:gd name="T9" fmla="*/ 477 h 1069"/>
                <a:gd name="T10" fmla="*/ 10 w 574"/>
                <a:gd name="T11" fmla="*/ 756 h 1069"/>
                <a:gd name="T12" fmla="*/ 43 w 574"/>
                <a:gd name="T13" fmla="*/ 824 h 1069"/>
                <a:gd name="T14" fmla="*/ 73 w 574"/>
                <a:gd name="T15" fmla="*/ 831 h 1069"/>
                <a:gd name="T16" fmla="*/ 91 w 574"/>
                <a:gd name="T17" fmla="*/ 859 h 1069"/>
                <a:gd name="T18" fmla="*/ 99 w 574"/>
                <a:gd name="T19" fmla="*/ 976 h 1069"/>
                <a:gd name="T20" fmla="*/ 117 w 574"/>
                <a:gd name="T21" fmla="*/ 1039 h 1069"/>
                <a:gd name="T22" fmla="*/ 152 w 574"/>
                <a:gd name="T23" fmla="*/ 1053 h 1069"/>
                <a:gd name="T24" fmla="*/ 249 w 574"/>
                <a:gd name="T25" fmla="*/ 1048 h 1069"/>
                <a:gd name="T26" fmla="*/ 273 w 574"/>
                <a:gd name="T27" fmla="*/ 1020 h 1069"/>
                <a:gd name="T28" fmla="*/ 337 w 574"/>
                <a:gd name="T29" fmla="*/ 1018 h 1069"/>
                <a:gd name="T30" fmla="*/ 440 w 574"/>
                <a:gd name="T31" fmla="*/ 962 h 1069"/>
                <a:gd name="T32" fmla="*/ 450 w 574"/>
                <a:gd name="T33" fmla="*/ 860 h 1069"/>
                <a:gd name="T34" fmla="*/ 431 w 574"/>
                <a:gd name="T35" fmla="*/ 757 h 1069"/>
                <a:gd name="T36" fmla="*/ 439 w 574"/>
                <a:gd name="T37" fmla="*/ 722 h 1069"/>
                <a:gd name="T38" fmla="*/ 505 w 574"/>
                <a:gd name="T39" fmla="*/ 676 h 1069"/>
                <a:gd name="T40" fmla="*/ 530 w 574"/>
                <a:gd name="T41" fmla="*/ 554 h 1069"/>
                <a:gd name="T42" fmla="*/ 486 w 574"/>
                <a:gd name="T43" fmla="*/ 430 h 1069"/>
                <a:gd name="T44" fmla="*/ 492 w 574"/>
                <a:gd name="T45" fmla="*/ 400 h 1069"/>
                <a:gd name="T46" fmla="*/ 516 w 574"/>
                <a:gd name="T47" fmla="*/ 377 h 1069"/>
                <a:gd name="T48" fmla="*/ 519 w 574"/>
                <a:gd name="T49" fmla="*/ 193 h 1069"/>
                <a:gd name="T50" fmla="*/ 153 w 574"/>
                <a:gd name="T51" fmla="*/ 11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4" h="1069">
                  <a:moveTo>
                    <a:pt x="153" y="113"/>
                  </a:moveTo>
                  <a:cubicBezTo>
                    <a:pt x="143" y="128"/>
                    <a:pt x="143" y="147"/>
                    <a:pt x="140" y="164"/>
                  </a:cubicBezTo>
                  <a:cubicBezTo>
                    <a:pt x="134" y="205"/>
                    <a:pt x="114" y="244"/>
                    <a:pt x="83" y="277"/>
                  </a:cubicBezTo>
                  <a:cubicBezTo>
                    <a:pt x="54" y="308"/>
                    <a:pt x="15" y="336"/>
                    <a:pt x="8" y="373"/>
                  </a:cubicBezTo>
                  <a:cubicBezTo>
                    <a:pt x="0" y="408"/>
                    <a:pt x="24" y="442"/>
                    <a:pt x="37" y="477"/>
                  </a:cubicBezTo>
                  <a:cubicBezTo>
                    <a:pt x="70" y="568"/>
                    <a:pt x="24" y="663"/>
                    <a:pt x="10" y="756"/>
                  </a:cubicBezTo>
                  <a:cubicBezTo>
                    <a:pt x="7" y="782"/>
                    <a:pt x="11" y="815"/>
                    <a:pt x="43" y="824"/>
                  </a:cubicBezTo>
                  <a:cubicBezTo>
                    <a:pt x="53" y="827"/>
                    <a:pt x="64" y="826"/>
                    <a:pt x="73" y="831"/>
                  </a:cubicBezTo>
                  <a:cubicBezTo>
                    <a:pt x="85" y="836"/>
                    <a:pt x="89" y="848"/>
                    <a:pt x="91" y="859"/>
                  </a:cubicBezTo>
                  <a:cubicBezTo>
                    <a:pt x="99" y="898"/>
                    <a:pt x="102" y="937"/>
                    <a:pt x="99" y="976"/>
                  </a:cubicBezTo>
                  <a:cubicBezTo>
                    <a:pt x="98" y="998"/>
                    <a:pt x="96" y="1024"/>
                    <a:pt x="117" y="1039"/>
                  </a:cubicBezTo>
                  <a:cubicBezTo>
                    <a:pt x="127" y="1046"/>
                    <a:pt x="139" y="1049"/>
                    <a:pt x="152" y="1053"/>
                  </a:cubicBezTo>
                  <a:cubicBezTo>
                    <a:pt x="184" y="1061"/>
                    <a:pt x="227" y="1069"/>
                    <a:pt x="249" y="1048"/>
                  </a:cubicBezTo>
                  <a:cubicBezTo>
                    <a:pt x="258" y="1039"/>
                    <a:pt x="262" y="1027"/>
                    <a:pt x="273" y="1020"/>
                  </a:cubicBezTo>
                  <a:cubicBezTo>
                    <a:pt x="290" y="1010"/>
                    <a:pt x="315" y="1017"/>
                    <a:pt x="337" y="1018"/>
                  </a:cubicBezTo>
                  <a:cubicBezTo>
                    <a:pt x="382" y="1020"/>
                    <a:pt x="423" y="994"/>
                    <a:pt x="440" y="962"/>
                  </a:cubicBezTo>
                  <a:cubicBezTo>
                    <a:pt x="458" y="930"/>
                    <a:pt x="456" y="894"/>
                    <a:pt x="450" y="860"/>
                  </a:cubicBezTo>
                  <a:cubicBezTo>
                    <a:pt x="444" y="826"/>
                    <a:pt x="432" y="792"/>
                    <a:pt x="431" y="757"/>
                  </a:cubicBezTo>
                  <a:cubicBezTo>
                    <a:pt x="431" y="745"/>
                    <a:pt x="432" y="733"/>
                    <a:pt x="439" y="722"/>
                  </a:cubicBezTo>
                  <a:cubicBezTo>
                    <a:pt x="452" y="702"/>
                    <a:pt x="483" y="693"/>
                    <a:pt x="505" y="676"/>
                  </a:cubicBezTo>
                  <a:cubicBezTo>
                    <a:pt x="544" y="646"/>
                    <a:pt x="544" y="596"/>
                    <a:pt x="530" y="554"/>
                  </a:cubicBezTo>
                  <a:cubicBezTo>
                    <a:pt x="515" y="513"/>
                    <a:pt x="489" y="473"/>
                    <a:pt x="486" y="430"/>
                  </a:cubicBezTo>
                  <a:cubicBezTo>
                    <a:pt x="485" y="419"/>
                    <a:pt x="487" y="409"/>
                    <a:pt x="492" y="400"/>
                  </a:cubicBezTo>
                  <a:cubicBezTo>
                    <a:pt x="498" y="391"/>
                    <a:pt x="508" y="384"/>
                    <a:pt x="516" y="377"/>
                  </a:cubicBezTo>
                  <a:cubicBezTo>
                    <a:pt x="574" y="328"/>
                    <a:pt x="567" y="248"/>
                    <a:pt x="519" y="193"/>
                  </a:cubicBezTo>
                  <a:cubicBezTo>
                    <a:pt x="466" y="132"/>
                    <a:pt x="226" y="0"/>
                    <a:pt x="153" y="113"/>
                  </a:cubicBezTo>
                </a:path>
              </a:pathLst>
            </a:custGeom>
            <a:solidFill>
              <a:srgbClr val="E37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i$ḷíḓê"/>
            <p:cNvSpPr/>
            <p:nvPr/>
          </p:nvSpPr>
          <p:spPr bwMode="auto">
            <a:xfrm>
              <a:off x="4965139" y="2279369"/>
              <a:ext cx="65693" cy="229927"/>
            </a:xfrm>
            <a:custGeom>
              <a:avLst/>
              <a:gdLst>
                <a:gd name="T0" fmla="*/ 14 w 46"/>
                <a:gd name="T1" fmla="*/ 0 h 160"/>
                <a:gd name="T2" fmla="*/ 7 w 46"/>
                <a:gd name="T3" fmla="*/ 20 h 160"/>
                <a:gd name="T4" fmla="*/ 36 w 46"/>
                <a:gd name="T5" fmla="*/ 124 h 160"/>
                <a:gd name="T6" fmla="*/ 45 w 46"/>
                <a:gd name="T7" fmla="*/ 160 h 160"/>
                <a:gd name="T8" fmla="*/ 46 w 46"/>
                <a:gd name="T9" fmla="*/ 152 h 160"/>
                <a:gd name="T10" fmla="*/ 38 w 46"/>
                <a:gd name="T11" fmla="*/ 122 h 160"/>
                <a:gd name="T12" fmla="*/ 9 w 46"/>
                <a:gd name="T13" fmla="*/ 18 h 160"/>
                <a:gd name="T14" fmla="*/ 14 w 46"/>
                <a:gd name="T15" fmla="*/ 1 h 160"/>
                <a:gd name="T16" fmla="*/ 14 w 46"/>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0">
                  <a:moveTo>
                    <a:pt x="14" y="0"/>
                  </a:moveTo>
                  <a:cubicBezTo>
                    <a:pt x="11" y="6"/>
                    <a:pt x="8" y="13"/>
                    <a:pt x="7" y="20"/>
                  </a:cubicBezTo>
                  <a:cubicBezTo>
                    <a:pt x="0" y="55"/>
                    <a:pt x="24" y="89"/>
                    <a:pt x="36" y="124"/>
                  </a:cubicBezTo>
                  <a:cubicBezTo>
                    <a:pt x="40" y="135"/>
                    <a:pt x="43" y="147"/>
                    <a:pt x="45" y="160"/>
                  </a:cubicBezTo>
                  <a:cubicBezTo>
                    <a:pt x="46" y="157"/>
                    <a:pt x="46" y="155"/>
                    <a:pt x="46" y="152"/>
                  </a:cubicBezTo>
                  <a:cubicBezTo>
                    <a:pt x="44" y="142"/>
                    <a:pt x="42" y="132"/>
                    <a:pt x="38" y="122"/>
                  </a:cubicBezTo>
                  <a:cubicBezTo>
                    <a:pt x="25" y="87"/>
                    <a:pt x="1" y="53"/>
                    <a:pt x="9" y="18"/>
                  </a:cubicBezTo>
                  <a:cubicBezTo>
                    <a:pt x="10" y="12"/>
                    <a:pt x="12" y="6"/>
                    <a:pt x="14" y="1"/>
                  </a:cubicBezTo>
                  <a:cubicBezTo>
                    <a:pt x="14" y="0"/>
                    <a:pt x="14" y="0"/>
                    <a:pt x="14"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iśľiḋè"/>
            <p:cNvSpPr/>
            <p:nvPr/>
          </p:nvSpPr>
          <p:spPr bwMode="auto">
            <a:xfrm>
              <a:off x="4966704" y="2280933"/>
              <a:ext cx="70386" cy="215849"/>
            </a:xfrm>
            <a:custGeom>
              <a:avLst/>
              <a:gdLst>
                <a:gd name="T0" fmla="*/ 13 w 49"/>
                <a:gd name="T1" fmla="*/ 0 h 151"/>
                <a:gd name="T2" fmla="*/ 8 w 49"/>
                <a:gd name="T3" fmla="*/ 17 h 151"/>
                <a:gd name="T4" fmla="*/ 37 w 49"/>
                <a:gd name="T5" fmla="*/ 121 h 151"/>
                <a:gd name="T6" fmla="*/ 45 w 49"/>
                <a:gd name="T7" fmla="*/ 151 h 151"/>
                <a:gd name="T8" fmla="*/ 35 w 49"/>
                <a:gd name="T9" fmla="*/ 51 h 151"/>
                <a:gd name="T10" fmla="*/ 13 w 49"/>
                <a:gd name="T11" fmla="*/ 0 h 151"/>
              </a:gdLst>
              <a:ahLst/>
              <a:cxnLst>
                <a:cxn ang="0">
                  <a:pos x="T0" y="T1"/>
                </a:cxn>
                <a:cxn ang="0">
                  <a:pos x="T2" y="T3"/>
                </a:cxn>
                <a:cxn ang="0">
                  <a:pos x="T4" y="T5"/>
                </a:cxn>
                <a:cxn ang="0">
                  <a:pos x="T6" y="T7"/>
                </a:cxn>
                <a:cxn ang="0">
                  <a:pos x="T8" y="T9"/>
                </a:cxn>
                <a:cxn ang="0">
                  <a:pos x="T10" y="T11"/>
                </a:cxn>
              </a:cxnLst>
              <a:rect l="0" t="0" r="r" b="b"/>
              <a:pathLst>
                <a:path w="49" h="151">
                  <a:moveTo>
                    <a:pt x="13" y="0"/>
                  </a:moveTo>
                  <a:cubicBezTo>
                    <a:pt x="11" y="5"/>
                    <a:pt x="9" y="11"/>
                    <a:pt x="8" y="17"/>
                  </a:cubicBezTo>
                  <a:cubicBezTo>
                    <a:pt x="0" y="52"/>
                    <a:pt x="24" y="86"/>
                    <a:pt x="37" y="121"/>
                  </a:cubicBezTo>
                  <a:cubicBezTo>
                    <a:pt x="41" y="131"/>
                    <a:pt x="43" y="141"/>
                    <a:pt x="45" y="151"/>
                  </a:cubicBezTo>
                  <a:cubicBezTo>
                    <a:pt x="49" y="117"/>
                    <a:pt x="47" y="84"/>
                    <a:pt x="35" y="51"/>
                  </a:cubicBezTo>
                  <a:cubicBezTo>
                    <a:pt x="29" y="34"/>
                    <a:pt x="20" y="17"/>
                    <a:pt x="13"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6" name="iṣḷiḋe"/>
            <p:cNvSpPr/>
            <p:nvPr/>
          </p:nvSpPr>
          <p:spPr bwMode="auto">
            <a:xfrm>
              <a:off x="4983909" y="2817428"/>
              <a:ext cx="122002" cy="262773"/>
            </a:xfrm>
            <a:custGeom>
              <a:avLst/>
              <a:gdLst>
                <a:gd name="T0" fmla="*/ 49 w 86"/>
                <a:gd name="T1" fmla="*/ 96 h 184"/>
                <a:gd name="T2" fmla="*/ 50 w 86"/>
                <a:gd name="T3" fmla="*/ 98 h 184"/>
                <a:gd name="T4" fmla="*/ 59 w 86"/>
                <a:gd name="T5" fmla="*/ 101 h 184"/>
                <a:gd name="T6" fmla="*/ 77 w 86"/>
                <a:gd name="T7" fmla="*/ 130 h 184"/>
                <a:gd name="T8" fmla="*/ 85 w 86"/>
                <a:gd name="T9" fmla="*/ 184 h 184"/>
                <a:gd name="T10" fmla="*/ 86 w 86"/>
                <a:gd name="T11" fmla="*/ 175 h 184"/>
                <a:gd name="T12" fmla="*/ 86 w 86"/>
                <a:gd name="T13" fmla="*/ 171 h 184"/>
                <a:gd name="T14" fmla="*/ 79 w 86"/>
                <a:gd name="T15" fmla="*/ 128 h 184"/>
                <a:gd name="T16" fmla="*/ 61 w 86"/>
                <a:gd name="T17" fmla="*/ 100 h 184"/>
                <a:gd name="T18" fmla="*/ 49 w 86"/>
                <a:gd name="T19" fmla="*/ 96 h 184"/>
                <a:gd name="T20" fmla="*/ 1 w 86"/>
                <a:gd name="T21" fmla="*/ 0 h 184"/>
                <a:gd name="T22" fmla="*/ 0 w 86"/>
                <a:gd name="T23" fmla="*/ 5 h 184"/>
                <a:gd name="T24" fmla="*/ 2 w 86"/>
                <a:gd name="T25" fmla="*/ 5 h 184"/>
                <a:gd name="T26" fmla="*/ 2 w 86"/>
                <a:gd name="T27" fmla="*/ 2 h 184"/>
                <a:gd name="T28" fmla="*/ 1 w 86"/>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84">
                  <a:moveTo>
                    <a:pt x="49" y="96"/>
                  </a:moveTo>
                  <a:cubicBezTo>
                    <a:pt x="50" y="98"/>
                    <a:pt x="50" y="98"/>
                    <a:pt x="50" y="98"/>
                  </a:cubicBezTo>
                  <a:cubicBezTo>
                    <a:pt x="53" y="99"/>
                    <a:pt x="56" y="100"/>
                    <a:pt x="59" y="101"/>
                  </a:cubicBezTo>
                  <a:cubicBezTo>
                    <a:pt x="71" y="107"/>
                    <a:pt x="75" y="119"/>
                    <a:pt x="77" y="130"/>
                  </a:cubicBezTo>
                  <a:cubicBezTo>
                    <a:pt x="81" y="148"/>
                    <a:pt x="84" y="166"/>
                    <a:pt x="85" y="184"/>
                  </a:cubicBezTo>
                  <a:cubicBezTo>
                    <a:pt x="85" y="181"/>
                    <a:pt x="85" y="178"/>
                    <a:pt x="86" y="175"/>
                  </a:cubicBezTo>
                  <a:cubicBezTo>
                    <a:pt x="86" y="174"/>
                    <a:pt x="86" y="172"/>
                    <a:pt x="86" y="171"/>
                  </a:cubicBezTo>
                  <a:cubicBezTo>
                    <a:pt x="84" y="157"/>
                    <a:pt x="82" y="142"/>
                    <a:pt x="79" y="128"/>
                  </a:cubicBezTo>
                  <a:cubicBezTo>
                    <a:pt x="77" y="117"/>
                    <a:pt x="73" y="105"/>
                    <a:pt x="61" y="100"/>
                  </a:cubicBezTo>
                  <a:cubicBezTo>
                    <a:pt x="58" y="98"/>
                    <a:pt x="54" y="97"/>
                    <a:pt x="49" y="96"/>
                  </a:cubicBezTo>
                  <a:moveTo>
                    <a:pt x="1" y="0"/>
                  </a:moveTo>
                  <a:cubicBezTo>
                    <a:pt x="1" y="1"/>
                    <a:pt x="1" y="3"/>
                    <a:pt x="0" y="5"/>
                  </a:cubicBezTo>
                  <a:cubicBezTo>
                    <a:pt x="2" y="5"/>
                    <a:pt x="2" y="5"/>
                    <a:pt x="2" y="5"/>
                  </a:cubicBezTo>
                  <a:cubicBezTo>
                    <a:pt x="2" y="4"/>
                    <a:pt x="2" y="3"/>
                    <a:pt x="2" y="2"/>
                  </a:cubicBezTo>
                  <a:cubicBezTo>
                    <a:pt x="2" y="1"/>
                    <a:pt x="2" y="1"/>
                    <a:pt x="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7" name="ïṥ1iḑê"/>
            <p:cNvSpPr/>
            <p:nvPr/>
          </p:nvSpPr>
          <p:spPr bwMode="auto">
            <a:xfrm>
              <a:off x="4972960" y="2825248"/>
              <a:ext cx="81334" cy="132951"/>
            </a:xfrm>
            <a:custGeom>
              <a:avLst/>
              <a:gdLst>
                <a:gd name="T0" fmla="*/ 7 w 57"/>
                <a:gd name="T1" fmla="*/ 0 h 93"/>
                <a:gd name="T2" fmla="*/ 3 w 57"/>
                <a:gd name="T3" fmla="*/ 22 h 93"/>
                <a:gd name="T4" fmla="*/ 36 w 57"/>
                <a:gd name="T5" fmla="*/ 90 h 93"/>
                <a:gd name="T6" fmla="*/ 57 w 57"/>
                <a:gd name="T7" fmla="*/ 93 h 93"/>
                <a:gd name="T8" fmla="*/ 56 w 57"/>
                <a:gd name="T9" fmla="*/ 91 h 93"/>
                <a:gd name="T10" fmla="*/ 38 w 57"/>
                <a:gd name="T11" fmla="*/ 88 h 93"/>
                <a:gd name="T12" fmla="*/ 5 w 57"/>
                <a:gd name="T13" fmla="*/ 20 h 93"/>
                <a:gd name="T14" fmla="*/ 9 w 57"/>
                <a:gd name="T15" fmla="*/ 0 h 93"/>
                <a:gd name="T16" fmla="*/ 7 w 5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3">
                  <a:moveTo>
                    <a:pt x="7" y="0"/>
                  </a:moveTo>
                  <a:cubicBezTo>
                    <a:pt x="6" y="7"/>
                    <a:pt x="5" y="15"/>
                    <a:pt x="3" y="22"/>
                  </a:cubicBezTo>
                  <a:cubicBezTo>
                    <a:pt x="0" y="48"/>
                    <a:pt x="4" y="81"/>
                    <a:pt x="36" y="90"/>
                  </a:cubicBezTo>
                  <a:cubicBezTo>
                    <a:pt x="43" y="91"/>
                    <a:pt x="50" y="92"/>
                    <a:pt x="57" y="93"/>
                  </a:cubicBezTo>
                  <a:cubicBezTo>
                    <a:pt x="56" y="91"/>
                    <a:pt x="56" y="91"/>
                    <a:pt x="56" y="91"/>
                  </a:cubicBezTo>
                  <a:cubicBezTo>
                    <a:pt x="50" y="90"/>
                    <a:pt x="44" y="90"/>
                    <a:pt x="38" y="88"/>
                  </a:cubicBezTo>
                  <a:cubicBezTo>
                    <a:pt x="6" y="79"/>
                    <a:pt x="2" y="46"/>
                    <a:pt x="5" y="20"/>
                  </a:cubicBezTo>
                  <a:cubicBezTo>
                    <a:pt x="6" y="14"/>
                    <a:pt x="7" y="7"/>
                    <a:pt x="9" y="0"/>
                  </a:cubicBezTo>
                  <a:cubicBezTo>
                    <a:pt x="7" y="0"/>
                    <a:pt x="7" y="0"/>
                    <a:pt x="7"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îślíḓe"/>
            <p:cNvSpPr/>
            <p:nvPr/>
          </p:nvSpPr>
          <p:spPr bwMode="auto">
            <a:xfrm>
              <a:off x="4976089" y="2820556"/>
              <a:ext cx="132951" cy="240875"/>
            </a:xfrm>
            <a:custGeom>
              <a:avLst/>
              <a:gdLst>
                <a:gd name="T0" fmla="*/ 7 w 93"/>
                <a:gd name="T1" fmla="*/ 0 h 169"/>
                <a:gd name="T2" fmla="*/ 7 w 93"/>
                <a:gd name="T3" fmla="*/ 3 h 169"/>
                <a:gd name="T4" fmla="*/ 3 w 93"/>
                <a:gd name="T5" fmla="*/ 23 h 169"/>
                <a:gd name="T6" fmla="*/ 36 w 93"/>
                <a:gd name="T7" fmla="*/ 91 h 169"/>
                <a:gd name="T8" fmla="*/ 54 w 93"/>
                <a:gd name="T9" fmla="*/ 94 h 169"/>
                <a:gd name="T10" fmla="*/ 66 w 93"/>
                <a:gd name="T11" fmla="*/ 98 h 169"/>
                <a:gd name="T12" fmla="*/ 84 w 93"/>
                <a:gd name="T13" fmla="*/ 126 h 169"/>
                <a:gd name="T14" fmla="*/ 91 w 93"/>
                <a:gd name="T15" fmla="*/ 169 h 169"/>
                <a:gd name="T16" fmla="*/ 82 w 93"/>
                <a:gd name="T17" fmla="*/ 56 h 169"/>
                <a:gd name="T18" fmla="*/ 65 w 93"/>
                <a:gd name="T19" fmla="*/ 28 h 169"/>
                <a:gd name="T20" fmla="*/ 34 w 93"/>
                <a:gd name="T21" fmla="*/ 21 h 169"/>
                <a:gd name="T22" fmla="*/ 7 w 93"/>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69">
                  <a:moveTo>
                    <a:pt x="7" y="0"/>
                  </a:moveTo>
                  <a:cubicBezTo>
                    <a:pt x="7" y="1"/>
                    <a:pt x="7" y="2"/>
                    <a:pt x="7" y="3"/>
                  </a:cubicBezTo>
                  <a:cubicBezTo>
                    <a:pt x="5" y="10"/>
                    <a:pt x="4" y="17"/>
                    <a:pt x="3" y="23"/>
                  </a:cubicBezTo>
                  <a:cubicBezTo>
                    <a:pt x="0" y="49"/>
                    <a:pt x="4" y="82"/>
                    <a:pt x="36" y="91"/>
                  </a:cubicBezTo>
                  <a:cubicBezTo>
                    <a:pt x="42" y="93"/>
                    <a:pt x="48" y="93"/>
                    <a:pt x="54" y="94"/>
                  </a:cubicBezTo>
                  <a:cubicBezTo>
                    <a:pt x="59" y="95"/>
                    <a:pt x="63" y="96"/>
                    <a:pt x="66" y="98"/>
                  </a:cubicBezTo>
                  <a:cubicBezTo>
                    <a:pt x="78" y="103"/>
                    <a:pt x="82" y="115"/>
                    <a:pt x="84" y="126"/>
                  </a:cubicBezTo>
                  <a:cubicBezTo>
                    <a:pt x="87" y="140"/>
                    <a:pt x="89" y="155"/>
                    <a:pt x="91" y="169"/>
                  </a:cubicBezTo>
                  <a:cubicBezTo>
                    <a:pt x="93" y="131"/>
                    <a:pt x="90" y="93"/>
                    <a:pt x="82" y="56"/>
                  </a:cubicBezTo>
                  <a:cubicBezTo>
                    <a:pt x="80" y="45"/>
                    <a:pt x="77" y="33"/>
                    <a:pt x="65" y="28"/>
                  </a:cubicBezTo>
                  <a:cubicBezTo>
                    <a:pt x="56" y="23"/>
                    <a:pt x="44" y="24"/>
                    <a:pt x="34" y="21"/>
                  </a:cubicBezTo>
                  <a:cubicBezTo>
                    <a:pt x="23" y="18"/>
                    <a:pt x="13" y="11"/>
                    <a:pt x="7"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íšlïḑé"/>
            <p:cNvSpPr/>
            <p:nvPr/>
          </p:nvSpPr>
          <p:spPr bwMode="auto">
            <a:xfrm>
              <a:off x="5104347" y="3117739"/>
              <a:ext cx="414493" cy="175182"/>
            </a:xfrm>
            <a:custGeom>
              <a:avLst/>
              <a:gdLst>
                <a:gd name="T0" fmla="*/ 27 w 290"/>
                <a:gd name="T1" fmla="*/ 101 h 122"/>
                <a:gd name="T2" fmla="*/ 23 w 290"/>
                <a:gd name="T3" fmla="*/ 102 h 122"/>
                <a:gd name="T4" fmla="*/ 54 w 290"/>
                <a:gd name="T5" fmla="*/ 113 h 122"/>
                <a:gd name="T6" fmla="*/ 109 w 290"/>
                <a:gd name="T7" fmla="*/ 122 h 122"/>
                <a:gd name="T8" fmla="*/ 151 w 290"/>
                <a:gd name="T9" fmla="*/ 108 h 122"/>
                <a:gd name="T10" fmla="*/ 151 w 290"/>
                <a:gd name="T11" fmla="*/ 108 h 122"/>
                <a:gd name="T12" fmla="*/ 110 w 290"/>
                <a:gd name="T13" fmla="*/ 120 h 122"/>
                <a:gd name="T14" fmla="*/ 56 w 290"/>
                <a:gd name="T15" fmla="*/ 112 h 122"/>
                <a:gd name="T16" fmla="*/ 27 w 290"/>
                <a:gd name="T17" fmla="*/ 101 h 122"/>
                <a:gd name="T18" fmla="*/ 290 w 290"/>
                <a:gd name="T19" fmla="*/ 68 h 122"/>
                <a:gd name="T20" fmla="*/ 288 w 290"/>
                <a:gd name="T21" fmla="*/ 69 h 122"/>
                <a:gd name="T22" fmla="*/ 246 w 290"/>
                <a:gd name="T23" fmla="*/ 77 h 122"/>
                <a:gd name="T24" fmla="*/ 241 w 290"/>
                <a:gd name="T25" fmla="*/ 77 h 122"/>
                <a:gd name="T26" fmla="*/ 230 w 290"/>
                <a:gd name="T27" fmla="*/ 76 h 122"/>
                <a:gd name="T28" fmla="*/ 223 w 290"/>
                <a:gd name="T29" fmla="*/ 77 h 122"/>
                <a:gd name="T30" fmla="*/ 239 w 290"/>
                <a:gd name="T31" fmla="*/ 78 h 122"/>
                <a:gd name="T32" fmla="*/ 244 w 290"/>
                <a:gd name="T33" fmla="*/ 78 h 122"/>
                <a:gd name="T34" fmla="*/ 290 w 290"/>
                <a:gd name="T35" fmla="*/ 68 h 122"/>
                <a:gd name="T36" fmla="*/ 2 w 290"/>
                <a:gd name="T37" fmla="*/ 0 h 122"/>
                <a:gd name="T38" fmla="*/ 2 w 290"/>
                <a:gd name="T39" fmla="*/ 37 h 122"/>
                <a:gd name="T40" fmla="*/ 3 w 290"/>
                <a:gd name="T41" fmla="*/ 73 h 122"/>
                <a:gd name="T42" fmla="*/ 5 w 290"/>
                <a:gd name="T43" fmla="*/ 73 h 122"/>
                <a:gd name="T44" fmla="*/ 3 w 290"/>
                <a:gd name="T45" fmla="*/ 35 h 122"/>
                <a:gd name="T46" fmla="*/ 4 w 290"/>
                <a:gd name="T47" fmla="*/ 8 h 122"/>
                <a:gd name="T48" fmla="*/ 2 w 290"/>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122">
                  <a:moveTo>
                    <a:pt x="27" y="101"/>
                  </a:moveTo>
                  <a:cubicBezTo>
                    <a:pt x="23" y="102"/>
                    <a:pt x="23" y="102"/>
                    <a:pt x="23" y="102"/>
                  </a:cubicBezTo>
                  <a:cubicBezTo>
                    <a:pt x="32" y="107"/>
                    <a:pt x="43" y="110"/>
                    <a:pt x="54" y="113"/>
                  </a:cubicBezTo>
                  <a:cubicBezTo>
                    <a:pt x="71" y="118"/>
                    <a:pt x="90" y="122"/>
                    <a:pt x="109" y="122"/>
                  </a:cubicBezTo>
                  <a:cubicBezTo>
                    <a:pt x="125" y="122"/>
                    <a:pt x="140" y="118"/>
                    <a:pt x="151" y="108"/>
                  </a:cubicBezTo>
                  <a:cubicBezTo>
                    <a:pt x="151" y="108"/>
                    <a:pt x="151" y="108"/>
                    <a:pt x="151" y="108"/>
                  </a:cubicBezTo>
                  <a:cubicBezTo>
                    <a:pt x="141" y="117"/>
                    <a:pt x="126" y="120"/>
                    <a:pt x="110" y="120"/>
                  </a:cubicBezTo>
                  <a:cubicBezTo>
                    <a:pt x="92" y="120"/>
                    <a:pt x="73" y="116"/>
                    <a:pt x="56" y="112"/>
                  </a:cubicBezTo>
                  <a:cubicBezTo>
                    <a:pt x="46" y="109"/>
                    <a:pt x="35" y="106"/>
                    <a:pt x="27" y="101"/>
                  </a:cubicBezTo>
                  <a:moveTo>
                    <a:pt x="290" y="68"/>
                  </a:moveTo>
                  <a:cubicBezTo>
                    <a:pt x="288" y="69"/>
                    <a:pt x="288" y="69"/>
                    <a:pt x="288" y="69"/>
                  </a:cubicBezTo>
                  <a:cubicBezTo>
                    <a:pt x="275" y="74"/>
                    <a:pt x="261" y="77"/>
                    <a:pt x="246" y="77"/>
                  </a:cubicBezTo>
                  <a:cubicBezTo>
                    <a:pt x="244" y="77"/>
                    <a:pt x="243" y="77"/>
                    <a:pt x="241" y="77"/>
                  </a:cubicBezTo>
                  <a:cubicBezTo>
                    <a:pt x="237" y="77"/>
                    <a:pt x="234" y="76"/>
                    <a:pt x="230" y="76"/>
                  </a:cubicBezTo>
                  <a:cubicBezTo>
                    <a:pt x="223" y="77"/>
                    <a:pt x="223" y="77"/>
                    <a:pt x="223" y="77"/>
                  </a:cubicBezTo>
                  <a:cubicBezTo>
                    <a:pt x="229" y="77"/>
                    <a:pt x="234" y="78"/>
                    <a:pt x="239" y="78"/>
                  </a:cubicBezTo>
                  <a:cubicBezTo>
                    <a:pt x="241" y="78"/>
                    <a:pt x="243" y="78"/>
                    <a:pt x="244" y="78"/>
                  </a:cubicBezTo>
                  <a:cubicBezTo>
                    <a:pt x="261" y="78"/>
                    <a:pt x="276" y="75"/>
                    <a:pt x="290" y="68"/>
                  </a:cubicBezTo>
                  <a:moveTo>
                    <a:pt x="2" y="0"/>
                  </a:moveTo>
                  <a:cubicBezTo>
                    <a:pt x="3" y="12"/>
                    <a:pt x="2" y="25"/>
                    <a:pt x="2" y="37"/>
                  </a:cubicBezTo>
                  <a:cubicBezTo>
                    <a:pt x="1" y="49"/>
                    <a:pt x="0" y="62"/>
                    <a:pt x="3" y="73"/>
                  </a:cubicBezTo>
                  <a:cubicBezTo>
                    <a:pt x="3" y="73"/>
                    <a:pt x="4" y="73"/>
                    <a:pt x="5" y="73"/>
                  </a:cubicBezTo>
                  <a:cubicBezTo>
                    <a:pt x="2" y="61"/>
                    <a:pt x="3" y="48"/>
                    <a:pt x="3" y="35"/>
                  </a:cubicBezTo>
                  <a:cubicBezTo>
                    <a:pt x="4" y="26"/>
                    <a:pt x="4" y="17"/>
                    <a:pt x="4" y="8"/>
                  </a:cubicBezTo>
                  <a:cubicBezTo>
                    <a:pt x="3" y="5"/>
                    <a:pt x="3" y="3"/>
                    <a:pt x="2"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0" name="îşḷídè"/>
            <p:cNvSpPr/>
            <p:nvPr/>
          </p:nvSpPr>
          <p:spPr bwMode="auto">
            <a:xfrm>
              <a:off x="5107475" y="3191253"/>
              <a:ext cx="452032" cy="71950"/>
            </a:xfrm>
            <a:custGeom>
              <a:avLst/>
              <a:gdLst>
                <a:gd name="T0" fmla="*/ 199 w 315"/>
                <a:gd name="T1" fmla="*/ 22 h 51"/>
                <a:gd name="T2" fmla="*/ 174 w 315"/>
                <a:gd name="T3" fmla="*/ 28 h 51"/>
                <a:gd name="T4" fmla="*/ 169 w 315"/>
                <a:gd name="T5" fmla="*/ 32 h 51"/>
                <a:gd name="T6" fmla="*/ 172 w 315"/>
                <a:gd name="T7" fmla="*/ 29 h 51"/>
                <a:gd name="T8" fmla="*/ 197 w 315"/>
                <a:gd name="T9" fmla="*/ 24 h 51"/>
                <a:gd name="T10" fmla="*/ 220 w 315"/>
                <a:gd name="T11" fmla="*/ 26 h 51"/>
                <a:gd name="T12" fmla="*/ 227 w 315"/>
                <a:gd name="T13" fmla="*/ 25 h 51"/>
                <a:gd name="T14" fmla="*/ 199 w 315"/>
                <a:gd name="T15" fmla="*/ 22 h 51"/>
                <a:gd name="T16" fmla="*/ 2 w 315"/>
                <a:gd name="T17" fmla="*/ 22 h 51"/>
                <a:gd name="T18" fmla="*/ 0 w 315"/>
                <a:gd name="T19" fmla="*/ 22 h 51"/>
                <a:gd name="T20" fmla="*/ 16 w 315"/>
                <a:gd name="T21" fmla="*/ 48 h 51"/>
                <a:gd name="T22" fmla="*/ 20 w 315"/>
                <a:gd name="T23" fmla="*/ 51 h 51"/>
                <a:gd name="T24" fmla="*/ 24 w 315"/>
                <a:gd name="T25" fmla="*/ 50 h 51"/>
                <a:gd name="T26" fmla="*/ 18 w 315"/>
                <a:gd name="T27" fmla="*/ 47 h 51"/>
                <a:gd name="T28" fmla="*/ 2 w 315"/>
                <a:gd name="T29" fmla="*/ 22 h 51"/>
                <a:gd name="T30" fmla="*/ 315 w 315"/>
                <a:gd name="T31" fmla="*/ 0 h 51"/>
                <a:gd name="T32" fmla="*/ 285 w 315"/>
                <a:gd name="T33" fmla="*/ 18 h 51"/>
                <a:gd name="T34" fmla="*/ 287 w 315"/>
                <a:gd name="T35" fmla="*/ 17 h 51"/>
                <a:gd name="T36" fmla="*/ 315 w 315"/>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5" h="51">
                  <a:moveTo>
                    <a:pt x="199" y="22"/>
                  </a:moveTo>
                  <a:cubicBezTo>
                    <a:pt x="190" y="22"/>
                    <a:pt x="181" y="24"/>
                    <a:pt x="174" y="28"/>
                  </a:cubicBezTo>
                  <a:cubicBezTo>
                    <a:pt x="172" y="29"/>
                    <a:pt x="171" y="30"/>
                    <a:pt x="169" y="32"/>
                  </a:cubicBezTo>
                  <a:cubicBezTo>
                    <a:pt x="170" y="31"/>
                    <a:pt x="171" y="30"/>
                    <a:pt x="172" y="29"/>
                  </a:cubicBezTo>
                  <a:cubicBezTo>
                    <a:pt x="180" y="25"/>
                    <a:pt x="188" y="24"/>
                    <a:pt x="197" y="24"/>
                  </a:cubicBezTo>
                  <a:cubicBezTo>
                    <a:pt x="204" y="24"/>
                    <a:pt x="212" y="25"/>
                    <a:pt x="220" y="26"/>
                  </a:cubicBezTo>
                  <a:cubicBezTo>
                    <a:pt x="227" y="25"/>
                    <a:pt x="227" y="25"/>
                    <a:pt x="227" y="25"/>
                  </a:cubicBezTo>
                  <a:cubicBezTo>
                    <a:pt x="218" y="24"/>
                    <a:pt x="208" y="22"/>
                    <a:pt x="199" y="22"/>
                  </a:cubicBezTo>
                  <a:moveTo>
                    <a:pt x="2" y="22"/>
                  </a:moveTo>
                  <a:cubicBezTo>
                    <a:pt x="1" y="22"/>
                    <a:pt x="0" y="22"/>
                    <a:pt x="0" y="22"/>
                  </a:cubicBezTo>
                  <a:cubicBezTo>
                    <a:pt x="2" y="32"/>
                    <a:pt x="7" y="41"/>
                    <a:pt x="16" y="48"/>
                  </a:cubicBezTo>
                  <a:cubicBezTo>
                    <a:pt x="17" y="49"/>
                    <a:pt x="19" y="50"/>
                    <a:pt x="20" y="51"/>
                  </a:cubicBezTo>
                  <a:cubicBezTo>
                    <a:pt x="24" y="50"/>
                    <a:pt x="24" y="50"/>
                    <a:pt x="24" y="50"/>
                  </a:cubicBezTo>
                  <a:cubicBezTo>
                    <a:pt x="22" y="49"/>
                    <a:pt x="20" y="48"/>
                    <a:pt x="18" y="47"/>
                  </a:cubicBezTo>
                  <a:cubicBezTo>
                    <a:pt x="9" y="40"/>
                    <a:pt x="4" y="31"/>
                    <a:pt x="2" y="22"/>
                  </a:cubicBezTo>
                  <a:moveTo>
                    <a:pt x="315" y="0"/>
                  </a:moveTo>
                  <a:cubicBezTo>
                    <a:pt x="306" y="7"/>
                    <a:pt x="296" y="13"/>
                    <a:pt x="285" y="18"/>
                  </a:cubicBezTo>
                  <a:cubicBezTo>
                    <a:pt x="287" y="17"/>
                    <a:pt x="287" y="17"/>
                    <a:pt x="287" y="17"/>
                  </a:cubicBezTo>
                  <a:cubicBezTo>
                    <a:pt x="298" y="13"/>
                    <a:pt x="307" y="7"/>
                    <a:pt x="315" y="0"/>
                  </a:cubicBezTo>
                </a:path>
              </a:pathLst>
            </a:custGeom>
            <a:solidFill>
              <a:srgbClr val="8351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ṣľíḋé"/>
            <p:cNvSpPr/>
            <p:nvPr/>
          </p:nvSpPr>
          <p:spPr bwMode="auto">
            <a:xfrm>
              <a:off x="5105910" y="3009814"/>
              <a:ext cx="513032" cy="279979"/>
            </a:xfrm>
            <a:custGeom>
              <a:avLst/>
              <a:gdLst>
                <a:gd name="T0" fmla="*/ 351 w 358"/>
                <a:gd name="T1" fmla="*/ 0 h 196"/>
                <a:gd name="T2" fmla="*/ 341 w 358"/>
                <a:gd name="T3" fmla="*/ 27 h 196"/>
                <a:gd name="T4" fmla="*/ 242 w 358"/>
                <a:gd name="T5" fmla="*/ 83 h 196"/>
                <a:gd name="T6" fmla="*/ 237 w 358"/>
                <a:gd name="T7" fmla="*/ 83 h 196"/>
                <a:gd name="T8" fmla="*/ 198 w 358"/>
                <a:gd name="T9" fmla="*/ 79 h 196"/>
                <a:gd name="T10" fmla="*/ 173 w 358"/>
                <a:gd name="T11" fmla="*/ 85 h 196"/>
                <a:gd name="T12" fmla="*/ 149 w 358"/>
                <a:gd name="T13" fmla="*/ 113 h 196"/>
                <a:gd name="T14" fmla="*/ 106 w 358"/>
                <a:gd name="T15" fmla="*/ 126 h 196"/>
                <a:gd name="T16" fmla="*/ 52 w 358"/>
                <a:gd name="T17" fmla="*/ 117 h 196"/>
                <a:gd name="T18" fmla="*/ 17 w 358"/>
                <a:gd name="T19" fmla="*/ 104 h 196"/>
                <a:gd name="T20" fmla="*/ 2 w 358"/>
                <a:gd name="T21" fmla="*/ 84 h 196"/>
                <a:gd name="T22" fmla="*/ 1 w 358"/>
                <a:gd name="T23" fmla="*/ 111 h 196"/>
                <a:gd name="T24" fmla="*/ 3 w 358"/>
                <a:gd name="T25" fmla="*/ 149 h 196"/>
                <a:gd name="T26" fmla="*/ 19 w 358"/>
                <a:gd name="T27" fmla="*/ 174 h 196"/>
                <a:gd name="T28" fmla="*/ 25 w 358"/>
                <a:gd name="T29" fmla="*/ 177 h 196"/>
                <a:gd name="T30" fmla="*/ 54 w 358"/>
                <a:gd name="T31" fmla="*/ 188 h 196"/>
                <a:gd name="T32" fmla="*/ 108 w 358"/>
                <a:gd name="T33" fmla="*/ 196 h 196"/>
                <a:gd name="T34" fmla="*/ 149 w 358"/>
                <a:gd name="T35" fmla="*/ 184 h 196"/>
                <a:gd name="T36" fmla="*/ 170 w 358"/>
                <a:gd name="T37" fmla="*/ 159 h 196"/>
                <a:gd name="T38" fmla="*/ 175 w 358"/>
                <a:gd name="T39" fmla="*/ 155 h 196"/>
                <a:gd name="T40" fmla="*/ 200 w 358"/>
                <a:gd name="T41" fmla="*/ 149 h 196"/>
                <a:gd name="T42" fmla="*/ 228 w 358"/>
                <a:gd name="T43" fmla="*/ 152 h 196"/>
                <a:gd name="T44" fmla="*/ 239 w 358"/>
                <a:gd name="T45" fmla="*/ 153 h 196"/>
                <a:gd name="T46" fmla="*/ 244 w 358"/>
                <a:gd name="T47" fmla="*/ 153 h 196"/>
                <a:gd name="T48" fmla="*/ 286 w 358"/>
                <a:gd name="T49" fmla="*/ 145 h 196"/>
                <a:gd name="T50" fmla="*/ 316 w 358"/>
                <a:gd name="T51" fmla="*/ 127 h 196"/>
                <a:gd name="T52" fmla="*/ 341 w 358"/>
                <a:gd name="T53" fmla="*/ 99 h 196"/>
                <a:gd name="T54" fmla="*/ 351 w 358"/>
                <a:gd name="T5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 h="196">
                  <a:moveTo>
                    <a:pt x="351" y="0"/>
                  </a:moveTo>
                  <a:cubicBezTo>
                    <a:pt x="349" y="10"/>
                    <a:pt x="345" y="19"/>
                    <a:pt x="341" y="27"/>
                  </a:cubicBezTo>
                  <a:cubicBezTo>
                    <a:pt x="324" y="57"/>
                    <a:pt x="285" y="83"/>
                    <a:pt x="242" y="83"/>
                  </a:cubicBezTo>
                  <a:cubicBezTo>
                    <a:pt x="241" y="83"/>
                    <a:pt x="239" y="83"/>
                    <a:pt x="237" y="83"/>
                  </a:cubicBezTo>
                  <a:cubicBezTo>
                    <a:pt x="224" y="82"/>
                    <a:pt x="210" y="79"/>
                    <a:pt x="198" y="79"/>
                  </a:cubicBezTo>
                  <a:cubicBezTo>
                    <a:pt x="189" y="79"/>
                    <a:pt x="181" y="81"/>
                    <a:pt x="173" y="85"/>
                  </a:cubicBezTo>
                  <a:cubicBezTo>
                    <a:pt x="162" y="92"/>
                    <a:pt x="158" y="104"/>
                    <a:pt x="149" y="113"/>
                  </a:cubicBezTo>
                  <a:cubicBezTo>
                    <a:pt x="138" y="123"/>
                    <a:pt x="123" y="126"/>
                    <a:pt x="106" y="126"/>
                  </a:cubicBezTo>
                  <a:cubicBezTo>
                    <a:pt x="88" y="126"/>
                    <a:pt x="69" y="122"/>
                    <a:pt x="52" y="117"/>
                  </a:cubicBezTo>
                  <a:cubicBezTo>
                    <a:pt x="40" y="114"/>
                    <a:pt x="27" y="111"/>
                    <a:pt x="17" y="104"/>
                  </a:cubicBezTo>
                  <a:cubicBezTo>
                    <a:pt x="10" y="99"/>
                    <a:pt x="5" y="92"/>
                    <a:pt x="2" y="84"/>
                  </a:cubicBezTo>
                  <a:cubicBezTo>
                    <a:pt x="2" y="93"/>
                    <a:pt x="2" y="102"/>
                    <a:pt x="1" y="111"/>
                  </a:cubicBezTo>
                  <a:cubicBezTo>
                    <a:pt x="1" y="124"/>
                    <a:pt x="0" y="137"/>
                    <a:pt x="3" y="149"/>
                  </a:cubicBezTo>
                  <a:cubicBezTo>
                    <a:pt x="5" y="158"/>
                    <a:pt x="10" y="167"/>
                    <a:pt x="19" y="174"/>
                  </a:cubicBezTo>
                  <a:cubicBezTo>
                    <a:pt x="21" y="175"/>
                    <a:pt x="23" y="176"/>
                    <a:pt x="25" y="177"/>
                  </a:cubicBezTo>
                  <a:cubicBezTo>
                    <a:pt x="33" y="182"/>
                    <a:pt x="44" y="185"/>
                    <a:pt x="54" y="188"/>
                  </a:cubicBezTo>
                  <a:cubicBezTo>
                    <a:pt x="71" y="192"/>
                    <a:pt x="90" y="196"/>
                    <a:pt x="108" y="196"/>
                  </a:cubicBezTo>
                  <a:cubicBezTo>
                    <a:pt x="124" y="196"/>
                    <a:pt x="139" y="193"/>
                    <a:pt x="149" y="184"/>
                  </a:cubicBezTo>
                  <a:cubicBezTo>
                    <a:pt x="157" y="176"/>
                    <a:pt x="161" y="166"/>
                    <a:pt x="170" y="159"/>
                  </a:cubicBezTo>
                  <a:cubicBezTo>
                    <a:pt x="172" y="157"/>
                    <a:pt x="173" y="156"/>
                    <a:pt x="175" y="155"/>
                  </a:cubicBezTo>
                  <a:cubicBezTo>
                    <a:pt x="182" y="151"/>
                    <a:pt x="191" y="149"/>
                    <a:pt x="200" y="149"/>
                  </a:cubicBezTo>
                  <a:cubicBezTo>
                    <a:pt x="209" y="149"/>
                    <a:pt x="219" y="151"/>
                    <a:pt x="228" y="152"/>
                  </a:cubicBezTo>
                  <a:cubicBezTo>
                    <a:pt x="232" y="152"/>
                    <a:pt x="235" y="153"/>
                    <a:pt x="239" y="153"/>
                  </a:cubicBezTo>
                  <a:cubicBezTo>
                    <a:pt x="241" y="153"/>
                    <a:pt x="242" y="153"/>
                    <a:pt x="244" y="153"/>
                  </a:cubicBezTo>
                  <a:cubicBezTo>
                    <a:pt x="259" y="153"/>
                    <a:pt x="273" y="150"/>
                    <a:pt x="286" y="145"/>
                  </a:cubicBezTo>
                  <a:cubicBezTo>
                    <a:pt x="297" y="140"/>
                    <a:pt x="307" y="134"/>
                    <a:pt x="316" y="127"/>
                  </a:cubicBezTo>
                  <a:cubicBezTo>
                    <a:pt x="326" y="119"/>
                    <a:pt x="335" y="109"/>
                    <a:pt x="341" y="99"/>
                  </a:cubicBezTo>
                  <a:cubicBezTo>
                    <a:pt x="358" y="68"/>
                    <a:pt x="357" y="33"/>
                    <a:pt x="351"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ïslîḋé"/>
            <p:cNvSpPr/>
            <p:nvPr/>
          </p:nvSpPr>
          <p:spPr bwMode="auto">
            <a:xfrm>
              <a:off x="5723740" y="2290318"/>
              <a:ext cx="3128" cy="15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0" y="2"/>
                    <a:pt x="0" y="2"/>
                    <a:pt x="0" y="2"/>
                  </a:cubicBezTo>
                  <a:cubicBezTo>
                    <a:pt x="1" y="1"/>
                    <a:pt x="2" y="1"/>
                    <a:pt x="2"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3" name="íSļïḓè"/>
            <p:cNvSpPr/>
            <p:nvPr/>
          </p:nvSpPr>
          <p:spPr bwMode="auto">
            <a:xfrm>
              <a:off x="5695585" y="2135470"/>
              <a:ext cx="73514" cy="156412"/>
            </a:xfrm>
            <a:custGeom>
              <a:avLst/>
              <a:gdLst>
                <a:gd name="T0" fmla="*/ 42 w 52"/>
                <a:gd name="T1" fmla="*/ 0 h 110"/>
                <a:gd name="T2" fmla="*/ 5 w 52"/>
                <a:gd name="T3" fmla="*/ 53 h 110"/>
                <a:gd name="T4" fmla="*/ 0 w 52"/>
                <a:gd name="T5" fmla="*/ 57 h 110"/>
                <a:gd name="T6" fmla="*/ 20 w 52"/>
                <a:gd name="T7" fmla="*/ 110 h 110"/>
                <a:gd name="T8" fmla="*/ 22 w 52"/>
                <a:gd name="T9" fmla="*/ 108 h 110"/>
                <a:gd name="T10" fmla="*/ 42 w 52"/>
                <a:gd name="T11" fmla="*/ 0 h 110"/>
              </a:gdLst>
              <a:ahLst/>
              <a:cxnLst>
                <a:cxn ang="0">
                  <a:pos x="T0" y="T1"/>
                </a:cxn>
                <a:cxn ang="0">
                  <a:pos x="T2" y="T3"/>
                </a:cxn>
                <a:cxn ang="0">
                  <a:pos x="T4" y="T5"/>
                </a:cxn>
                <a:cxn ang="0">
                  <a:pos x="T6" y="T7"/>
                </a:cxn>
                <a:cxn ang="0">
                  <a:pos x="T8" y="T9"/>
                </a:cxn>
                <a:cxn ang="0">
                  <a:pos x="T10" y="T11"/>
                </a:cxn>
              </a:cxnLst>
              <a:rect l="0" t="0" r="r" b="b"/>
              <a:pathLst>
                <a:path w="52" h="110">
                  <a:moveTo>
                    <a:pt x="42" y="0"/>
                  </a:moveTo>
                  <a:cubicBezTo>
                    <a:pt x="35" y="21"/>
                    <a:pt x="22" y="39"/>
                    <a:pt x="5" y="53"/>
                  </a:cubicBezTo>
                  <a:cubicBezTo>
                    <a:pt x="4" y="55"/>
                    <a:pt x="2" y="56"/>
                    <a:pt x="0" y="57"/>
                  </a:cubicBezTo>
                  <a:cubicBezTo>
                    <a:pt x="9" y="80"/>
                    <a:pt x="17" y="100"/>
                    <a:pt x="20" y="110"/>
                  </a:cubicBezTo>
                  <a:cubicBezTo>
                    <a:pt x="21" y="109"/>
                    <a:pt x="22" y="109"/>
                    <a:pt x="22" y="108"/>
                  </a:cubicBezTo>
                  <a:cubicBezTo>
                    <a:pt x="47" y="77"/>
                    <a:pt x="52" y="37"/>
                    <a:pt x="4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îṥļíḓè"/>
            <p:cNvSpPr/>
            <p:nvPr/>
          </p:nvSpPr>
          <p:spPr bwMode="auto">
            <a:xfrm>
              <a:off x="5606430" y="2732965"/>
              <a:ext cx="90719" cy="59437"/>
            </a:xfrm>
            <a:custGeom>
              <a:avLst/>
              <a:gdLst>
                <a:gd name="T0" fmla="*/ 63 w 63"/>
                <a:gd name="T1" fmla="*/ 0 h 41"/>
                <a:gd name="T2" fmla="*/ 58 w 63"/>
                <a:gd name="T3" fmla="*/ 4 h 41"/>
                <a:gd name="T4" fmla="*/ 0 w 63"/>
                <a:gd name="T5" fmla="*/ 41 h 41"/>
                <a:gd name="T6" fmla="*/ 56 w 63"/>
                <a:gd name="T7" fmla="*/ 6 h 41"/>
                <a:gd name="T8" fmla="*/ 63 w 63"/>
                <a:gd name="T9" fmla="*/ 0 h 41"/>
              </a:gdLst>
              <a:ahLst/>
              <a:cxnLst>
                <a:cxn ang="0">
                  <a:pos x="T0" y="T1"/>
                </a:cxn>
                <a:cxn ang="0">
                  <a:pos x="T2" y="T3"/>
                </a:cxn>
                <a:cxn ang="0">
                  <a:pos x="T4" y="T5"/>
                </a:cxn>
                <a:cxn ang="0">
                  <a:pos x="T6" y="T7"/>
                </a:cxn>
                <a:cxn ang="0">
                  <a:pos x="T8" y="T9"/>
                </a:cxn>
              </a:cxnLst>
              <a:rect l="0" t="0" r="r" b="b"/>
              <a:pathLst>
                <a:path w="63" h="41">
                  <a:moveTo>
                    <a:pt x="63" y="0"/>
                  </a:moveTo>
                  <a:cubicBezTo>
                    <a:pt x="61" y="2"/>
                    <a:pt x="59" y="3"/>
                    <a:pt x="58" y="4"/>
                  </a:cubicBezTo>
                  <a:cubicBezTo>
                    <a:pt x="40" y="18"/>
                    <a:pt x="15" y="27"/>
                    <a:pt x="0" y="41"/>
                  </a:cubicBezTo>
                  <a:cubicBezTo>
                    <a:pt x="15" y="28"/>
                    <a:pt x="39" y="19"/>
                    <a:pt x="56" y="6"/>
                  </a:cubicBezTo>
                  <a:cubicBezTo>
                    <a:pt x="58" y="4"/>
                    <a:pt x="61" y="2"/>
                    <a:pt x="63"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ïs1iḍè"/>
            <p:cNvSpPr/>
            <p:nvPr/>
          </p:nvSpPr>
          <p:spPr bwMode="auto">
            <a:xfrm>
              <a:off x="5579840" y="2582809"/>
              <a:ext cx="161105" cy="231490"/>
            </a:xfrm>
            <a:custGeom>
              <a:avLst/>
              <a:gdLst>
                <a:gd name="T0" fmla="*/ 102 w 112"/>
                <a:gd name="T1" fmla="*/ 0 h 162"/>
                <a:gd name="T2" fmla="*/ 74 w 112"/>
                <a:gd name="T3" fmla="*/ 39 h 162"/>
                <a:gd name="T4" fmla="*/ 8 w 112"/>
                <a:gd name="T5" fmla="*/ 85 h 162"/>
                <a:gd name="T6" fmla="*/ 1 w 112"/>
                <a:gd name="T7" fmla="*/ 120 h 162"/>
                <a:gd name="T8" fmla="*/ 6 w 112"/>
                <a:gd name="T9" fmla="*/ 162 h 162"/>
                <a:gd name="T10" fmla="*/ 8 w 112"/>
                <a:gd name="T11" fmla="*/ 157 h 162"/>
                <a:gd name="T12" fmla="*/ 18 w 112"/>
                <a:gd name="T13" fmla="*/ 146 h 162"/>
                <a:gd name="T14" fmla="*/ 76 w 112"/>
                <a:gd name="T15" fmla="*/ 109 h 162"/>
                <a:gd name="T16" fmla="*/ 81 w 112"/>
                <a:gd name="T17" fmla="*/ 105 h 162"/>
                <a:gd name="T18" fmla="*/ 102 w 112"/>
                <a:gd name="T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62">
                  <a:moveTo>
                    <a:pt x="102" y="0"/>
                  </a:moveTo>
                  <a:cubicBezTo>
                    <a:pt x="97" y="16"/>
                    <a:pt x="87" y="29"/>
                    <a:pt x="74" y="39"/>
                  </a:cubicBezTo>
                  <a:cubicBezTo>
                    <a:pt x="53" y="55"/>
                    <a:pt x="22" y="65"/>
                    <a:pt x="8" y="85"/>
                  </a:cubicBezTo>
                  <a:cubicBezTo>
                    <a:pt x="1" y="96"/>
                    <a:pt x="0" y="108"/>
                    <a:pt x="1" y="120"/>
                  </a:cubicBezTo>
                  <a:cubicBezTo>
                    <a:pt x="1" y="134"/>
                    <a:pt x="3" y="148"/>
                    <a:pt x="6" y="162"/>
                  </a:cubicBezTo>
                  <a:cubicBezTo>
                    <a:pt x="6" y="160"/>
                    <a:pt x="7" y="159"/>
                    <a:pt x="8" y="157"/>
                  </a:cubicBezTo>
                  <a:cubicBezTo>
                    <a:pt x="11" y="153"/>
                    <a:pt x="14" y="150"/>
                    <a:pt x="18" y="146"/>
                  </a:cubicBezTo>
                  <a:cubicBezTo>
                    <a:pt x="33" y="132"/>
                    <a:pt x="58" y="123"/>
                    <a:pt x="76" y="109"/>
                  </a:cubicBezTo>
                  <a:cubicBezTo>
                    <a:pt x="77" y="108"/>
                    <a:pt x="79" y="107"/>
                    <a:pt x="81" y="105"/>
                  </a:cubicBezTo>
                  <a:cubicBezTo>
                    <a:pt x="110" y="77"/>
                    <a:pt x="112" y="37"/>
                    <a:pt x="10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íṥľîḑe"/>
            <p:cNvSpPr/>
            <p:nvPr/>
          </p:nvSpPr>
          <p:spPr bwMode="auto">
            <a:xfrm>
              <a:off x="5572019" y="1991571"/>
              <a:ext cx="599060" cy="767985"/>
            </a:xfrm>
            <a:custGeom>
              <a:avLst/>
              <a:gdLst>
                <a:gd name="T0" fmla="*/ 297 w 418"/>
                <a:gd name="T1" fmla="*/ 537 h 537"/>
                <a:gd name="T2" fmla="*/ 410 w 418"/>
                <a:gd name="T3" fmla="*/ 488 h 537"/>
                <a:gd name="T4" fmla="*/ 372 w 418"/>
                <a:gd name="T5" fmla="*/ 396 h 537"/>
                <a:gd name="T6" fmla="*/ 266 w 418"/>
                <a:gd name="T7" fmla="*/ 317 h 537"/>
                <a:gd name="T8" fmla="*/ 109 w 418"/>
                <a:gd name="T9" fmla="*/ 216 h 537"/>
                <a:gd name="T10" fmla="*/ 17 w 418"/>
                <a:gd name="T11" fmla="*/ 83 h 537"/>
                <a:gd name="T12" fmla="*/ 65 w 418"/>
                <a:gd name="T13" fmla="*/ 276 h 537"/>
                <a:gd name="T14" fmla="*/ 166 w 418"/>
                <a:gd name="T15" fmla="*/ 351 h 537"/>
                <a:gd name="T16" fmla="*/ 238 w 418"/>
                <a:gd name="T17" fmla="*/ 414 h 537"/>
                <a:gd name="T18" fmla="*/ 297 w 41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37">
                  <a:moveTo>
                    <a:pt x="297" y="537"/>
                  </a:moveTo>
                  <a:cubicBezTo>
                    <a:pt x="297" y="537"/>
                    <a:pt x="401" y="532"/>
                    <a:pt x="410" y="488"/>
                  </a:cubicBezTo>
                  <a:cubicBezTo>
                    <a:pt x="418" y="445"/>
                    <a:pt x="382" y="400"/>
                    <a:pt x="372" y="396"/>
                  </a:cubicBezTo>
                  <a:cubicBezTo>
                    <a:pt x="363" y="391"/>
                    <a:pt x="266" y="317"/>
                    <a:pt x="266" y="317"/>
                  </a:cubicBezTo>
                  <a:cubicBezTo>
                    <a:pt x="109" y="216"/>
                    <a:pt x="109" y="216"/>
                    <a:pt x="109" y="216"/>
                  </a:cubicBezTo>
                  <a:cubicBezTo>
                    <a:pt x="109" y="216"/>
                    <a:pt x="33" y="0"/>
                    <a:pt x="17" y="83"/>
                  </a:cubicBezTo>
                  <a:cubicBezTo>
                    <a:pt x="0" y="166"/>
                    <a:pt x="65" y="276"/>
                    <a:pt x="65" y="276"/>
                  </a:cubicBezTo>
                  <a:cubicBezTo>
                    <a:pt x="65" y="276"/>
                    <a:pt x="155" y="334"/>
                    <a:pt x="166" y="351"/>
                  </a:cubicBezTo>
                  <a:cubicBezTo>
                    <a:pt x="176" y="368"/>
                    <a:pt x="238" y="414"/>
                    <a:pt x="238" y="414"/>
                  </a:cubicBezTo>
                  <a:cubicBezTo>
                    <a:pt x="297" y="537"/>
                    <a:pt x="297" y="537"/>
                    <a:pt x="297" y="537"/>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7" name="íS1îḍé"/>
            <p:cNvSpPr/>
            <p:nvPr/>
          </p:nvSpPr>
          <p:spPr bwMode="auto">
            <a:xfrm>
              <a:off x="5723740" y="2564040"/>
              <a:ext cx="387903" cy="222106"/>
            </a:xfrm>
            <a:custGeom>
              <a:avLst/>
              <a:gdLst>
                <a:gd name="T0" fmla="*/ 247 w 271"/>
                <a:gd name="T1" fmla="*/ 67 h 155"/>
                <a:gd name="T2" fmla="*/ 191 w 271"/>
                <a:gd name="T3" fmla="*/ 154 h 155"/>
                <a:gd name="T4" fmla="*/ 173 w 271"/>
                <a:gd name="T5" fmla="*/ 154 h 155"/>
                <a:gd name="T6" fmla="*/ 18 w 271"/>
                <a:gd name="T7" fmla="*/ 155 h 155"/>
                <a:gd name="T8" fmla="*/ 0 w 271"/>
                <a:gd name="T9" fmla="*/ 106 h 155"/>
                <a:gd name="T10" fmla="*/ 25 w 271"/>
                <a:gd name="T11" fmla="*/ 0 h 155"/>
                <a:gd name="T12" fmla="*/ 41 w 271"/>
                <a:gd name="T13" fmla="*/ 1 h 155"/>
                <a:gd name="T14" fmla="*/ 70 w 271"/>
                <a:gd name="T15" fmla="*/ 11 h 155"/>
                <a:gd name="T16" fmla="*/ 110 w 271"/>
                <a:gd name="T17" fmla="*/ 13 h 155"/>
                <a:gd name="T18" fmla="*/ 113 w 271"/>
                <a:gd name="T19" fmla="*/ 13 h 155"/>
                <a:gd name="T20" fmla="*/ 125 w 271"/>
                <a:gd name="T21" fmla="*/ 4 h 155"/>
                <a:gd name="T22" fmla="*/ 247 w 271"/>
                <a:gd name="T23" fmla="*/ 6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55">
                  <a:moveTo>
                    <a:pt x="247" y="67"/>
                  </a:moveTo>
                  <a:cubicBezTo>
                    <a:pt x="222" y="129"/>
                    <a:pt x="191" y="154"/>
                    <a:pt x="191" y="154"/>
                  </a:cubicBezTo>
                  <a:cubicBezTo>
                    <a:pt x="173" y="154"/>
                    <a:pt x="173" y="154"/>
                    <a:pt x="173" y="154"/>
                  </a:cubicBezTo>
                  <a:cubicBezTo>
                    <a:pt x="18" y="155"/>
                    <a:pt x="18" y="155"/>
                    <a:pt x="18" y="155"/>
                  </a:cubicBezTo>
                  <a:cubicBezTo>
                    <a:pt x="0" y="106"/>
                    <a:pt x="0" y="106"/>
                    <a:pt x="0" y="106"/>
                  </a:cubicBezTo>
                  <a:cubicBezTo>
                    <a:pt x="25" y="0"/>
                    <a:pt x="25" y="0"/>
                    <a:pt x="25" y="0"/>
                  </a:cubicBezTo>
                  <a:cubicBezTo>
                    <a:pt x="41" y="1"/>
                    <a:pt x="41" y="1"/>
                    <a:pt x="41" y="1"/>
                  </a:cubicBezTo>
                  <a:cubicBezTo>
                    <a:pt x="41" y="1"/>
                    <a:pt x="59" y="11"/>
                    <a:pt x="70" y="11"/>
                  </a:cubicBezTo>
                  <a:cubicBezTo>
                    <a:pt x="82" y="11"/>
                    <a:pt x="104" y="10"/>
                    <a:pt x="110" y="13"/>
                  </a:cubicBezTo>
                  <a:cubicBezTo>
                    <a:pt x="111" y="13"/>
                    <a:pt x="112" y="14"/>
                    <a:pt x="113" y="13"/>
                  </a:cubicBezTo>
                  <a:cubicBezTo>
                    <a:pt x="119" y="13"/>
                    <a:pt x="125" y="4"/>
                    <a:pt x="125" y="4"/>
                  </a:cubicBezTo>
                  <a:cubicBezTo>
                    <a:pt x="125" y="4"/>
                    <a:pt x="271" y="5"/>
                    <a:pt x="247" y="67"/>
                  </a:cubicBezTo>
                </a:path>
              </a:pathLst>
            </a:custGeom>
            <a:solidFill>
              <a:srgbClr val="A364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ïṣļîḑé"/>
            <p:cNvSpPr/>
            <p:nvPr/>
          </p:nvSpPr>
          <p:spPr bwMode="auto">
            <a:xfrm>
              <a:off x="5884844" y="2574988"/>
              <a:ext cx="15641" cy="7821"/>
            </a:xfrm>
            <a:custGeom>
              <a:avLst/>
              <a:gdLst>
                <a:gd name="T0" fmla="*/ 10 w 10"/>
                <a:gd name="T1" fmla="*/ 0 h 6"/>
                <a:gd name="T2" fmla="*/ 0 w 10"/>
                <a:gd name="T3" fmla="*/ 6 h 6"/>
                <a:gd name="T4" fmla="*/ 1 w 10"/>
                <a:gd name="T5" fmla="*/ 6 h 6"/>
                <a:gd name="T6" fmla="*/ 1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7" y="2"/>
                    <a:pt x="4" y="6"/>
                    <a:pt x="0" y="6"/>
                  </a:cubicBezTo>
                  <a:cubicBezTo>
                    <a:pt x="0" y="6"/>
                    <a:pt x="0" y="6"/>
                    <a:pt x="1" y="6"/>
                  </a:cubicBezTo>
                  <a:cubicBezTo>
                    <a:pt x="4" y="6"/>
                    <a:pt x="8" y="3"/>
                    <a:pt x="10" y="0"/>
                  </a:cubicBezTo>
                  <a:cubicBezTo>
                    <a:pt x="10" y="0"/>
                    <a:pt x="10" y="0"/>
                    <a:pt x="1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ïṧ1iďé"/>
            <p:cNvSpPr/>
            <p:nvPr/>
          </p:nvSpPr>
          <p:spPr bwMode="auto">
            <a:xfrm>
              <a:off x="5900485" y="2570296"/>
              <a:ext cx="162669" cy="37539"/>
            </a:xfrm>
            <a:custGeom>
              <a:avLst/>
              <a:gdLst>
                <a:gd name="T0" fmla="*/ 2 w 114"/>
                <a:gd name="T1" fmla="*/ 0 h 26"/>
                <a:gd name="T2" fmla="*/ 0 w 114"/>
                <a:gd name="T3" fmla="*/ 3 h 26"/>
                <a:gd name="T4" fmla="*/ 0 w 114"/>
                <a:gd name="T5" fmla="*/ 3 h 26"/>
                <a:gd name="T6" fmla="*/ 2 w 114"/>
                <a:gd name="T7" fmla="*/ 0 h 26"/>
                <a:gd name="T8" fmla="*/ 114 w 114"/>
                <a:gd name="T9" fmla="*/ 26 h 26"/>
                <a:gd name="T10" fmla="*/ 2 w 114"/>
                <a:gd name="T11" fmla="*/ 0 h 26"/>
              </a:gdLst>
              <a:ahLst/>
              <a:cxnLst>
                <a:cxn ang="0">
                  <a:pos x="T0" y="T1"/>
                </a:cxn>
                <a:cxn ang="0">
                  <a:pos x="T2" y="T3"/>
                </a:cxn>
                <a:cxn ang="0">
                  <a:pos x="T4" y="T5"/>
                </a:cxn>
                <a:cxn ang="0">
                  <a:pos x="T6" y="T7"/>
                </a:cxn>
                <a:cxn ang="0">
                  <a:pos x="T8" y="T9"/>
                </a:cxn>
                <a:cxn ang="0">
                  <a:pos x="T10" y="T11"/>
                </a:cxn>
              </a:cxnLst>
              <a:rect l="0" t="0" r="r" b="b"/>
              <a:pathLst>
                <a:path w="114" h="26">
                  <a:moveTo>
                    <a:pt x="2" y="0"/>
                  </a:moveTo>
                  <a:cubicBezTo>
                    <a:pt x="2" y="0"/>
                    <a:pt x="1" y="1"/>
                    <a:pt x="0" y="3"/>
                  </a:cubicBezTo>
                  <a:cubicBezTo>
                    <a:pt x="0" y="3"/>
                    <a:pt x="0" y="3"/>
                    <a:pt x="0" y="3"/>
                  </a:cubicBezTo>
                  <a:cubicBezTo>
                    <a:pt x="1" y="1"/>
                    <a:pt x="2" y="0"/>
                    <a:pt x="2" y="0"/>
                  </a:cubicBezTo>
                  <a:cubicBezTo>
                    <a:pt x="2" y="0"/>
                    <a:pt x="82" y="0"/>
                    <a:pt x="114" y="26"/>
                  </a:cubicBezTo>
                  <a:cubicBezTo>
                    <a:pt x="82" y="0"/>
                    <a:pt x="2" y="0"/>
                    <a:pt x="2"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0" name="ïsḷiḍe"/>
            <p:cNvSpPr/>
            <p:nvPr/>
          </p:nvSpPr>
          <p:spPr bwMode="auto">
            <a:xfrm>
              <a:off x="5886408" y="2570296"/>
              <a:ext cx="200208" cy="214285"/>
            </a:xfrm>
            <a:custGeom>
              <a:avLst/>
              <a:gdLst>
                <a:gd name="T0" fmla="*/ 11 w 139"/>
                <a:gd name="T1" fmla="*/ 0 h 150"/>
                <a:gd name="T2" fmla="*/ 9 w 139"/>
                <a:gd name="T3" fmla="*/ 3 h 150"/>
                <a:gd name="T4" fmla="*/ 0 w 139"/>
                <a:gd name="T5" fmla="*/ 9 h 150"/>
                <a:gd name="T6" fmla="*/ 95 w 139"/>
                <a:gd name="T7" fmla="*/ 63 h 150"/>
                <a:gd name="T8" fmla="*/ 59 w 139"/>
                <a:gd name="T9" fmla="*/ 150 h 150"/>
                <a:gd name="T10" fmla="*/ 77 w 139"/>
                <a:gd name="T11" fmla="*/ 150 h 150"/>
                <a:gd name="T12" fmla="*/ 133 w 139"/>
                <a:gd name="T13" fmla="*/ 63 h 150"/>
                <a:gd name="T14" fmla="*/ 123 w 139"/>
                <a:gd name="T15" fmla="*/ 26 h 150"/>
                <a:gd name="T16" fmla="*/ 11 w 139"/>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50">
                  <a:moveTo>
                    <a:pt x="11" y="0"/>
                  </a:moveTo>
                  <a:cubicBezTo>
                    <a:pt x="11" y="0"/>
                    <a:pt x="10" y="1"/>
                    <a:pt x="9" y="3"/>
                  </a:cubicBezTo>
                  <a:cubicBezTo>
                    <a:pt x="7" y="6"/>
                    <a:pt x="3" y="9"/>
                    <a:pt x="0" y="9"/>
                  </a:cubicBezTo>
                  <a:cubicBezTo>
                    <a:pt x="38" y="24"/>
                    <a:pt x="102" y="52"/>
                    <a:pt x="95" y="63"/>
                  </a:cubicBezTo>
                  <a:cubicBezTo>
                    <a:pt x="87" y="74"/>
                    <a:pt x="68" y="125"/>
                    <a:pt x="59" y="150"/>
                  </a:cubicBezTo>
                  <a:cubicBezTo>
                    <a:pt x="77" y="150"/>
                    <a:pt x="77" y="150"/>
                    <a:pt x="77" y="150"/>
                  </a:cubicBezTo>
                  <a:cubicBezTo>
                    <a:pt x="77" y="150"/>
                    <a:pt x="108" y="125"/>
                    <a:pt x="133" y="63"/>
                  </a:cubicBezTo>
                  <a:cubicBezTo>
                    <a:pt x="139" y="47"/>
                    <a:pt x="134" y="35"/>
                    <a:pt x="123" y="26"/>
                  </a:cubicBezTo>
                  <a:cubicBezTo>
                    <a:pt x="91" y="0"/>
                    <a:pt x="11" y="0"/>
                    <a:pt x="11" y="0"/>
                  </a:cubicBezTo>
                </a:path>
              </a:pathLst>
            </a:custGeom>
            <a:solidFill>
              <a:srgbClr val="9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îṧḷiḍé"/>
            <p:cNvSpPr/>
            <p:nvPr/>
          </p:nvSpPr>
          <p:spPr bwMode="auto">
            <a:xfrm>
              <a:off x="3502685" y="5363821"/>
              <a:ext cx="505212" cy="98540"/>
            </a:xfrm>
            <a:prstGeom prst="ellipse">
              <a:avLst/>
            </a:prstGeom>
            <a:solidFill>
              <a:srgbClr val="6C63FF">
                <a:alpha val="20000"/>
              </a:srgbClr>
            </a:solidFill>
            <a:ln>
              <a:noFill/>
            </a:ln>
          </p:spPr>
          <p:txBody>
            <a:bodyPr anchor="ctr"/>
            <a:lstStyle/>
            <a:p>
              <a:pPr algn="ctr"/>
              <a:endParaRPr sz="1350"/>
            </a:p>
          </p:txBody>
        </p:sp>
        <p:sp>
          <p:nvSpPr>
            <p:cNvPr id="142" name="iṥľîḍé"/>
            <p:cNvSpPr/>
            <p:nvPr/>
          </p:nvSpPr>
          <p:spPr bwMode="auto">
            <a:xfrm>
              <a:off x="7788382" y="5050996"/>
              <a:ext cx="369133" cy="73514"/>
            </a:xfrm>
            <a:prstGeom prst="ellipse">
              <a:avLst/>
            </a:prstGeom>
            <a:solidFill>
              <a:srgbClr val="6C63FF">
                <a:alpha val="20000"/>
              </a:srgbClr>
            </a:solidFill>
            <a:ln>
              <a:noFill/>
            </a:ln>
          </p:spPr>
          <p:txBody>
            <a:bodyPr anchor="ctr"/>
            <a:lstStyle/>
            <a:p>
              <a:pPr algn="ctr"/>
              <a:endParaRPr sz="1350"/>
            </a:p>
          </p:txBody>
        </p:sp>
        <p:sp>
          <p:nvSpPr>
            <p:cNvPr id="143" name="íş1ïḑe"/>
            <p:cNvSpPr/>
            <p:nvPr/>
          </p:nvSpPr>
          <p:spPr bwMode="auto">
            <a:xfrm>
              <a:off x="8587649" y="5196459"/>
              <a:ext cx="369133" cy="73514"/>
            </a:xfrm>
            <a:prstGeom prst="ellipse">
              <a:avLst/>
            </a:prstGeom>
            <a:solidFill>
              <a:srgbClr val="6C63FF">
                <a:alpha val="20000"/>
              </a:srgbClr>
            </a:solidFill>
            <a:ln>
              <a:noFill/>
            </a:ln>
          </p:spPr>
          <p:txBody>
            <a:bodyPr anchor="ctr"/>
            <a:lstStyle/>
            <a:p>
              <a:pPr algn="ctr"/>
              <a:endParaRPr sz="1350"/>
            </a:p>
          </p:txBody>
        </p:sp>
        <p:sp>
          <p:nvSpPr>
            <p:cNvPr id="144" name="ïśľíḋé"/>
            <p:cNvSpPr/>
            <p:nvPr/>
          </p:nvSpPr>
          <p:spPr bwMode="auto">
            <a:xfrm>
              <a:off x="7350428" y="5496771"/>
              <a:ext cx="369133" cy="73514"/>
            </a:xfrm>
            <a:prstGeom prst="ellipse">
              <a:avLst/>
            </a:prstGeom>
            <a:solidFill>
              <a:srgbClr val="6C63FF">
                <a:alpha val="20000"/>
              </a:srgbClr>
            </a:solidFill>
            <a:ln>
              <a:noFill/>
            </a:ln>
          </p:spPr>
          <p:txBody>
            <a:bodyPr anchor="ctr"/>
            <a:lstStyle/>
            <a:p>
              <a:pPr algn="ctr"/>
              <a:endParaRPr sz="1350"/>
            </a:p>
          </p:txBody>
        </p:sp>
        <p:sp>
          <p:nvSpPr>
            <p:cNvPr id="145" name="isḷïďé"/>
            <p:cNvSpPr/>
            <p:nvPr/>
          </p:nvSpPr>
          <p:spPr bwMode="auto">
            <a:xfrm>
              <a:off x="3865561" y="4042136"/>
              <a:ext cx="259644" cy="336287"/>
            </a:xfrm>
            <a:custGeom>
              <a:avLst/>
              <a:gdLst>
                <a:gd name="T0" fmla="*/ 90 w 182"/>
                <a:gd name="T1" fmla="*/ 0 h 236"/>
                <a:gd name="T2" fmla="*/ 77 w 182"/>
                <a:gd name="T3" fmla="*/ 95 h 236"/>
                <a:gd name="T4" fmla="*/ 14 w 182"/>
                <a:gd name="T5" fmla="*/ 236 h 236"/>
                <a:gd name="T6" fmla="*/ 130 w 182"/>
                <a:gd name="T7" fmla="*/ 129 h 236"/>
                <a:gd name="T8" fmla="*/ 90 w 182"/>
                <a:gd name="T9" fmla="*/ 0 h 236"/>
              </a:gdLst>
              <a:ahLst/>
              <a:cxnLst>
                <a:cxn ang="0">
                  <a:pos x="T0" y="T1"/>
                </a:cxn>
                <a:cxn ang="0">
                  <a:pos x="T2" y="T3"/>
                </a:cxn>
                <a:cxn ang="0">
                  <a:pos x="T4" y="T5"/>
                </a:cxn>
                <a:cxn ang="0">
                  <a:pos x="T6" y="T7"/>
                </a:cxn>
                <a:cxn ang="0">
                  <a:pos x="T8" y="T9"/>
                </a:cxn>
              </a:cxnLst>
              <a:rect l="0" t="0" r="r" b="b"/>
              <a:pathLst>
                <a:path w="182" h="236">
                  <a:moveTo>
                    <a:pt x="90" y="0"/>
                  </a:moveTo>
                  <a:cubicBezTo>
                    <a:pt x="90" y="0"/>
                    <a:pt x="119" y="38"/>
                    <a:pt x="77" y="95"/>
                  </a:cubicBezTo>
                  <a:cubicBezTo>
                    <a:pt x="35" y="152"/>
                    <a:pt x="0" y="201"/>
                    <a:pt x="14" y="236"/>
                  </a:cubicBezTo>
                  <a:cubicBezTo>
                    <a:pt x="14" y="236"/>
                    <a:pt x="78" y="130"/>
                    <a:pt x="130" y="129"/>
                  </a:cubicBezTo>
                  <a:cubicBezTo>
                    <a:pt x="182" y="127"/>
                    <a:pt x="147" y="64"/>
                    <a:pt x="90"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iśļïďé"/>
            <p:cNvSpPr/>
            <p:nvPr/>
          </p:nvSpPr>
          <p:spPr bwMode="auto">
            <a:xfrm>
              <a:off x="3885894" y="4042136"/>
              <a:ext cx="200208" cy="336287"/>
            </a:xfrm>
            <a:custGeom>
              <a:avLst/>
              <a:gdLst>
                <a:gd name="T0" fmla="*/ 140 w 140"/>
                <a:gd name="T1" fmla="*/ 115 h 236"/>
                <a:gd name="T2" fmla="*/ 116 w 140"/>
                <a:gd name="T3" fmla="*/ 129 h 236"/>
                <a:gd name="T4" fmla="*/ 0 w 140"/>
                <a:gd name="T5" fmla="*/ 236 h 236"/>
                <a:gd name="T6" fmla="*/ 0 w 140"/>
                <a:gd name="T7" fmla="*/ 236 h 236"/>
                <a:gd name="T8" fmla="*/ 0 w 140"/>
                <a:gd name="T9" fmla="*/ 236 h 236"/>
                <a:gd name="T10" fmla="*/ 0 w 140"/>
                <a:gd name="T11" fmla="*/ 236 h 236"/>
                <a:gd name="T12" fmla="*/ 116 w 140"/>
                <a:gd name="T13" fmla="*/ 129 h 236"/>
                <a:gd name="T14" fmla="*/ 140 w 140"/>
                <a:gd name="T15" fmla="*/ 115 h 236"/>
                <a:gd name="T16" fmla="*/ 81 w 140"/>
                <a:gd name="T17" fmla="*/ 10 h 236"/>
                <a:gd name="T18" fmla="*/ 82 w 140"/>
                <a:gd name="T19" fmla="*/ 12 h 236"/>
                <a:gd name="T20" fmla="*/ 82 w 140"/>
                <a:gd name="T21" fmla="*/ 12 h 236"/>
                <a:gd name="T22" fmla="*/ 81 w 140"/>
                <a:gd name="T23" fmla="*/ 10 h 236"/>
                <a:gd name="T24" fmla="*/ 76 w 140"/>
                <a:gd name="T25" fmla="*/ 0 h 236"/>
                <a:gd name="T26" fmla="*/ 79 w 140"/>
                <a:gd name="T27" fmla="*/ 5 h 236"/>
                <a:gd name="T28" fmla="*/ 76 w 140"/>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236">
                  <a:moveTo>
                    <a:pt x="140" y="115"/>
                  </a:moveTo>
                  <a:cubicBezTo>
                    <a:pt x="137" y="123"/>
                    <a:pt x="130" y="128"/>
                    <a:pt x="116" y="129"/>
                  </a:cubicBezTo>
                  <a:cubicBezTo>
                    <a:pt x="64" y="130"/>
                    <a:pt x="1" y="234"/>
                    <a:pt x="0" y="236"/>
                  </a:cubicBezTo>
                  <a:cubicBezTo>
                    <a:pt x="0" y="236"/>
                    <a:pt x="0" y="236"/>
                    <a:pt x="0" y="236"/>
                  </a:cubicBezTo>
                  <a:cubicBezTo>
                    <a:pt x="0" y="236"/>
                    <a:pt x="0" y="236"/>
                    <a:pt x="0" y="236"/>
                  </a:cubicBezTo>
                  <a:cubicBezTo>
                    <a:pt x="0" y="236"/>
                    <a:pt x="0" y="236"/>
                    <a:pt x="0" y="236"/>
                  </a:cubicBezTo>
                  <a:cubicBezTo>
                    <a:pt x="0" y="236"/>
                    <a:pt x="64" y="130"/>
                    <a:pt x="116" y="129"/>
                  </a:cubicBezTo>
                  <a:cubicBezTo>
                    <a:pt x="130" y="128"/>
                    <a:pt x="137" y="124"/>
                    <a:pt x="140" y="115"/>
                  </a:cubicBezTo>
                  <a:moveTo>
                    <a:pt x="81" y="10"/>
                  </a:moveTo>
                  <a:cubicBezTo>
                    <a:pt x="82" y="11"/>
                    <a:pt x="82" y="11"/>
                    <a:pt x="82" y="12"/>
                  </a:cubicBezTo>
                  <a:cubicBezTo>
                    <a:pt x="82" y="12"/>
                    <a:pt x="82" y="12"/>
                    <a:pt x="82" y="12"/>
                  </a:cubicBezTo>
                  <a:cubicBezTo>
                    <a:pt x="82" y="11"/>
                    <a:pt x="82" y="11"/>
                    <a:pt x="81" y="10"/>
                  </a:cubicBezTo>
                  <a:moveTo>
                    <a:pt x="76" y="0"/>
                  </a:moveTo>
                  <a:cubicBezTo>
                    <a:pt x="77" y="2"/>
                    <a:pt x="78" y="3"/>
                    <a:pt x="79" y="5"/>
                  </a:cubicBezTo>
                  <a:cubicBezTo>
                    <a:pt x="77" y="2"/>
                    <a:pt x="76" y="0"/>
                    <a:pt x="7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7" name="ïṧlïḍe"/>
            <p:cNvSpPr/>
            <p:nvPr/>
          </p:nvSpPr>
          <p:spPr bwMode="auto">
            <a:xfrm>
              <a:off x="3885894" y="4042136"/>
              <a:ext cx="228362" cy="336287"/>
            </a:xfrm>
            <a:custGeom>
              <a:avLst/>
              <a:gdLst>
                <a:gd name="T0" fmla="*/ 76 w 160"/>
                <a:gd name="T1" fmla="*/ 0 h 236"/>
                <a:gd name="T2" fmla="*/ 76 w 160"/>
                <a:gd name="T3" fmla="*/ 0 h 236"/>
                <a:gd name="T4" fmla="*/ 79 w 160"/>
                <a:gd name="T5" fmla="*/ 5 h 236"/>
                <a:gd name="T6" fmla="*/ 81 w 160"/>
                <a:gd name="T7" fmla="*/ 10 h 236"/>
                <a:gd name="T8" fmla="*/ 82 w 160"/>
                <a:gd name="T9" fmla="*/ 12 h 236"/>
                <a:gd name="T10" fmla="*/ 111 w 160"/>
                <a:gd name="T11" fmla="*/ 129 h 236"/>
                <a:gd name="T12" fmla="*/ 3 w 160"/>
                <a:gd name="T13" fmla="*/ 225 h 236"/>
                <a:gd name="T14" fmla="*/ 0 w 160"/>
                <a:gd name="T15" fmla="*/ 236 h 236"/>
                <a:gd name="T16" fmla="*/ 0 w 160"/>
                <a:gd name="T17" fmla="*/ 236 h 236"/>
                <a:gd name="T18" fmla="*/ 116 w 160"/>
                <a:gd name="T19" fmla="*/ 129 h 236"/>
                <a:gd name="T20" fmla="*/ 140 w 160"/>
                <a:gd name="T21" fmla="*/ 115 h 236"/>
                <a:gd name="T22" fmla="*/ 77 w 160"/>
                <a:gd name="T23" fmla="*/ 1 h 236"/>
                <a:gd name="T24" fmla="*/ 76 w 160"/>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6">
                  <a:moveTo>
                    <a:pt x="76" y="0"/>
                  </a:moveTo>
                  <a:cubicBezTo>
                    <a:pt x="76" y="0"/>
                    <a:pt x="76" y="0"/>
                    <a:pt x="76" y="0"/>
                  </a:cubicBezTo>
                  <a:cubicBezTo>
                    <a:pt x="76" y="0"/>
                    <a:pt x="77" y="2"/>
                    <a:pt x="79" y="5"/>
                  </a:cubicBezTo>
                  <a:cubicBezTo>
                    <a:pt x="80" y="6"/>
                    <a:pt x="81" y="8"/>
                    <a:pt x="81" y="10"/>
                  </a:cubicBezTo>
                  <a:cubicBezTo>
                    <a:pt x="82" y="11"/>
                    <a:pt x="82" y="11"/>
                    <a:pt x="82" y="12"/>
                  </a:cubicBezTo>
                  <a:cubicBezTo>
                    <a:pt x="133" y="72"/>
                    <a:pt x="160" y="127"/>
                    <a:pt x="111" y="129"/>
                  </a:cubicBezTo>
                  <a:cubicBezTo>
                    <a:pt x="70" y="130"/>
                    <a:pt x="21" y="197"/>
                    <a:pt x="3" y="225"/>
                  </a:cubicBezTo>
                  <a:cubicBezTo>
                    <a:pt x="2" y="229"/>
                    <a:pt x="1" y="232"/>
                    <a:pt x="0" y="236"/>
                  </a:cubicBezTo>
                  <a:cubicBezTo>
                    <a:pt x="0" y="236"/>
                    <a:pt x="0" y="236"/>
                    <a:pt x="0" y="236"/>
                  </a:cubicBezTo>
                  <a:cubicBezTo>
                    <a:pt x="1" y="234"/>
                    <a:pt x="64" y="130"/>
                    <a:pt x="116" y="129"/>
                  </a:cubicBezTo>
                  <a:cubicBezTo>
                    <a:pt x="130" y="128"/>
                    <a:pt x="137" y="123"/>
                    <a:pt x="140" y="115"/>
                  </a:cubicBezTo>
                  <a:cubicBezTo>
                    <a:pt x="148" y="93"/>
                    <a:pt x="118" y="47"/>
                    <a:pt x="77" y="1"/>
                  </a:cubicBezTo>
                  <a:cubicBezTo>
                    <a:pt x="77" y="1"/>
                    <a:pt x="77" y="0"/>
                    <a:pt x="7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8" name="iṡľíḓê"/>
            <p:cNvSpPr/>
            <p:nvPr/>
          </p:nvSpPr>
          <p:spPr bwMode="auto">
            <a:xfrm>
              <a:off x="4061076" y="4092188"/>
              <a:ext cx="10949" cy="51617"/>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íšļîḍe"/>
            <p:cNvSpPr/>
            <p:nvPr/>
          </p:nvSpPr>
          <p:spPr bwMode="auto">
            <a:xfrm>
              <a:off x="4064204" y="4115650"/>
              <a:ext cx="50052" cy="32847"/>
            </a:xfrm>
            <a:custGeom>
              <a:avLst/>
              <a:gdLst>
                <a:gd name="T0" fmla="*/ 24 w 35"/>
                <a:gd name="T1" fmla="*/ 12 h 23"/>
                <a:gd name="T2" fmla="*/ 1 w 35"/>
                <a:gd name="T3" fmla="*/ 21 h 23"/>
                <a:gd name="T4" fmla="*/ 20 w 35"/>
                <a:gd name="T5" fmla="*/ 7 h 23"/>
                <a:gd name="T6" fmla="*/ 28 w 35"/>
                <a:gd name="T7" fmla="*/ 7 h 23"/>
                <a:gd name="T8" fmla="*/ 24 w 35"/>
                <a:gd name="T9" fmla="*/ 12 h 23"/>
              </a:gdLst>
              <a:ahLst/>
              <a:cxnLst>
                <a:cxn ang="0">
                  <a:pos x="T0" y="T1"/>
                </a:cxn>
                <a:cxn ang="0">
                  <a:pos x="T2" y="T3"/>
                </a:cxn>
                <a:cxn ang="0">
                  <a:pos x="T4" y="T5"/>
                </a:cxn>
                <a:cxn ang="0">
                  <a:pos x="T6" y="T7"/>
                </a:cxn>
                <a:cxn ang="0">
                  <a:pos x="T8" y="T9"/>
                </a:cxn>
              </a:cxnLst>
              <a:rect l="0" t="0" r="r" b="b"/>
              <a:pathLst>
                <a:path w="35" h="23">
                  <a:moveTo>
                    <a:pt x="24" y="12"/>
                  </a:moveTo>
                  <a:cubicBezTo>
                    <a:pt x="12" y="19"/>
                    <a:pt x="2" y="23"/>
                    <a:pt x="1" y="21"/>
                  </a:cubicBezTo>
                  <a:cubicBezTo>
                    <a:pt x="0" y="19"/>
                    <a:pt x="9" y="13"/>
                    <a:pt x="20" y="7"/>
                  </a:cubicBezTo>
                  <a:cubicBezTo>
                    <a:pt x="32" y="0"/>
                    <a:pt x="27" y="5"/>
                    <a:pt x="28" y="7"/>
                  </a:cubicBezTo>
                  <a:cubicBezTo>
                    <a:pt x="29" y="8"/>
                    <a:pt x="35" y="6"/>
                    <a:pt x="24"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0" name="î$ļiďè"/>
            <p:cNvSpPr/>
            <p:nvPr/>
          </p:nvSpPr>
          <p:spPr bwMode="auto">
            <a:xfrm>
              <a:off x="3645019" y="4042136"/>
              <a:ext cx="259644" cy="336287"/>
            </a:xfrm>
            <a:custGeom>
              <a:avLst/>
              <a:gdLst>
                <a:gd name="T0" fmla="*/ 91 w 182"/>
                <a:gd name="T1" fmla="*/ 0 h 236"/>
                <a:gd name="T2" fmla="*/ 105 w 182"/>
                <a:gd name="T3" fmla="*/ 95 h 236"/>
                <a:gd name="T4" fmla="*/ 168 w 182"/>
                <a:gd name="T5" fmla="*/ 236 h 236"/>
                <a:gd name="T6" fmla="*/ 52 w 182"/>
                <a:gd name="T7" fmla="*/ 129 h 236"/>
                <a:gd name="T8" fmla="*/ 91 w 182"/>
                <a:gd name="T9" fmla="*/ 0 h 236"/>
              </a:gdLst>
              <a:ahLst/>
              <a:cxnLst>
                <a:cxn ang="0">
                  <a:pos x="T0" y="T1"/>
                </a:cxn>
                <a:cxn ang="0">
                  <a:pos x="T2" y="T3"/>
                </a:cxn>
                <a:cxn ang="0">
                  <a:pos x="T4" y="T5"/>
                </a:cxn>
                <a:cxn ang="0">
                  <a:pos x="T6" y="T7"/>
                </a:cxn>
                <a:cxn ang="0">
                  <a:pos x="T8" y="T9"/>
                </a:cxn>
              </a:cxnLst>
              <a:rect l="0" t="0" r="r" b="b"/>
              <a:pathLst>
                <a:path w="182" h="236">
                  <a:moveTo>
                    <a:pt x="91" y="0"/>
                  </a:moveTo>
                  <a:cubicBezTo>
                    <a:pt x="91" y="0"/>
                    <a:pt x="62" y="38"/>
                    <a:pt x="105" y="95"/>
                  </a:cubicBezTo>
                  <a:cubicBezTo>
                    <a:pt x="147" y="152"/>
                    <a:pt x="182" y="201"/>
                    <a:pt x="168" y="236"/>
                  </a:cubicBezTo>
                  <a:cubicBezTo>
                    <a:pt x="168" y="236"/>
                    <a:pt x="104" y="130"/>
                    <a:pt x="52" y="129"/>
                  </a:cubicBezTo>
                  <a:cubicBezTo>
                    <a:pt x="0" y="127"/>
                    <a:pt x="34" y="64"/>
                    <a:pt x="91"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1" name="iśḷïḍe"/>
            <p:cNvSpPr/>
            <p:nvPr/>
          </p:nvSpPr>
          <p:spPr bwMode="auto">
            <a:xfrm>
              <a:off x="3676302" y="4042136"/>
              <a:ext cx="209593" cy="336287"/>
            </a:xfrm>
            <a:custGeom>
              <a:avLst/>
              <a:gdLst>
                <a:gd name="T0" fmla="*/ 7 w 146"/>
                <a:gd name="T1" fmla="*/ 92 h 236"/>
                <a:gd name="T2" fmla="*/ 30 w 146"/>
                <a:gd name="T3" fmla="*/ 129 h 236"/>
                <a:gd name="T4" fmla="*/ 146 w 146"/>
                <a:gd name="T5" fmla="*/ 236 h 236"/>
                <a:gd name="T6" fmla="*/ 146 w 146"/>
                <a:gd name="T7" fmla="*/ 236 h 236"/>
                <a:gd name="T8" fmla="*/ 30 w 146"/>
                <a:gd name="T9" fmla="*/ 129 h 236"/>
                <a:gd name="T10" fmla="*/ 7 w 146"/>
                <a:gd name="T11" fmla="*/ 92 h 236"/>
                <a:gd name="T12" fmla="*/ 64 w 146"/>
                <a:gd name="T13" fmla="*/ 10 h 236"/>
                <a:gd name="T14" fmla="*/ 63 w 146"/>
                <a:gd name="T15" fmla="*/ 12 h 236"/>
                <a:gd name="T16" fmla="*/ 64 w 146"/>
                <a:gd name="T17" fmla="*/ 12 h 236"/>
                <a:gd name="T18" fmla="*/ 64 w 146"/>
                <a:gd name="T19" fmla="*/ 10 h 236"/>
                <a:gd name="T20" fmla="*/ 69 w 146"/>
                <a:gd name="T21" fmla="*/ 0 h 236"/>
                <a:gd name="T22" fmla="*/ 67 w 146"/>
                <a:gd name="T23" fmla="*/ 5 h 236"/>
                <a:gd name="T24" fmla="*/ 69 w 146"/>
                <a:gd name="T25" fmla="*/ 0 h 236"/>
                <a:gd name="T26" fmla="*/ 69 w 146"/>
                <a:gd name="T27" fmla="*/ 0 h 236"/>
                <a:gd name="T28" fmla="*/ 69 w 146"/>
                <a:gd name="T29" fmla="*/ 1 h 236"/>
                <a:gd name="T30" fmla="*/ 69 w 146"/>
                <a:gd name="T31" fmla="*/ 0 h 236"/>
                <a:gd name="T32" fmla="*/ 69 w 146"/>
                <a:gd name="T3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36">
                  <a:moveTo>
                    <a:pt x="7" y="92"/>
                  </a:moveTo>
                  <a:cubicBezTo>
                    <a:pt x="0" y="114"/>
                    <a:pt x="5" y="128"/>
                    <a:pt x="30" y="129"/>
                  </a:cubicBezTo>
                  <a:cubicBezTo>
                    <a:pt x="82" y="130"/>
                    <a:pt x="146" y="236"/>
                    <a:pt x="146" y="236"/>
                  </a:cubicBezTo>
                  <a:cubicBezTo>
                    <a:pt x="146" y="236"/>
                    <a:pt x="146" y="236"/>
                    <a:pt x="146" y="236"/>
                  </a:cubicBezTo>
                  <a:cubicBezTo>
                    <a:pt x="141" y="229"/>
                    <a:pt x="80" y="130"/>
                    <a:pt x="30" y="129"/>
                  </a:cubicBezTo>
                  <a:cubicBezTo>
                    <a:pt x="5" y="128"/>
                    <a:pt x="0" y="114"/>
                    <a:pt x="7" y="92"/>
                  </a:cubicBezTo>
                  <a:moveTo>
                    <a:pt x="64" y="10"/>
                  </a:moveTo>
                  <a:cubicBezTo>
                    <a:pt x="64" y="11"/>
                    <a:pt x="64" y="11"/>
                    <a:pt x="63" y="12"/>
                  </a:cubicBezTo>
                  <a:cubicBezTo>
                    <a:pt x="63" y="12"/>
                    <a:pt x="63" y="12"/>
                    <a:pt x="64" y="12"/>
                  </a:cubicBezTo>
                  <a:cubicBezTo>
                    <a:pt x="64" y="11"/>
                    <a:pt x="64" y="11"/>
                    <a:pt x="64" y="10"/>
                  </a:cubicBezTo>
                  <a:moveTo>
                    <a:pt x="69" y="0"/>
                  </a:moveTo>
                  <a:cubicBezTo>
                    <a:pt x="69" y="0"/>
                    <a:pt x="68" y="2"/>
                    <a:pt x="67" y="5"/>
                  </a:cubicBezTo>
                  <a:cubicBezTo>
                    <a:pt x="68" y="3"/>
                    <a:pt x="68" y="2"/>
                    <a:pt x="69" y="0"/>
                  </a:cubicBezTo>
                  <a:moveTo>
                    <a:pt x="69" y="0"/>
                  </a:moveTo>
                  <a:cubicBezTo>
                    <a:pt x="69" y="1"/>
                    <a:pt x="69" y="1"/>
                    <a:pt x="69" y="1"/>
                  </a:cubicBezTo>
                  <a:cubicBezTo>
                    <a:pt x="69" y="1"/>
                    <a:pt x="69" y="1"/>
                    <a:pt x="69" y="0"/>
                  </a:cubicBezTo>
                  <a:cubicBezTo>
                    <a:pt x="69" y="0"/>
                    <a:pt x="69" y="0"/>
                    <a:pt x="6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iṥ1ídé"/>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ïšḷíḍê"/>
            <p:cNvSpPr/>
            <p:nvPr/>
          </p:nvSpPr>
          <p:spPr bwMode="auto">
            <a:xfrm>
              <a:off x="3885894" y="437842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4" name="iŝľîḍê"/>
            <p:cNvSpPr/>
            <p:nvPr/>
          </p:nvSpPr>
          <p:spPr bwMode="auto">
            <a:xfrm>
              <a:off x="3655969" y="4042136"/>
              <a:ext cx="231490" cy="336287"/>
            </a:xfrm>
            <a:custGeom>
              <a:avLst/>
              <a:gdLst>
                <a:gd name="T0" fmla="*/ 83 w 161"/>
                <a:gd name="T1" fmla="*/ 0 h 236"/>
                <a:gd name="T2" fmla="*/ 83 w 161"/>
                <a:gd name="T3" fmla="*/ 1 h 236"/>
                <a:gd name="T4" fmla="*/ 21 w 161"/>
                <a:gd name="T5" fmla="*/ 92 h 236"/>
                <a:gd name="T6" fmla="*/ 44 w 161"/>
                <a:gd name="T7" fmla="*/ 129 h 236"/>
                <a:gd name="T8" fmla="*/ 160 w 161"/>
                <a:gd name="T9" fmla="*/ 236 h 236"/>
                <a:gd name="T10" fmla="*/ 160 w 161"/>
                <a:gd name="T11" fmla="*/ 236 h 236"/>
                <a:gd name="T12" fmla="*/ 160 w 161"/>
                <a:gd name="T13" fmla="*/ 236 h 236"/>
                <a:gd name="T14" fmla="*/ 160 w 161"/>
                <a:gd name="T15" fmla="*/ 236 h 236"/>
                <a:gd name="T16" fmla="*/ 161 w 161"/>
                <a:gd name="T17" fmla="*/ 232 h 236"/>
                <a:gd name="T18" fmla="*/ 49 w 161"/>
                <a:gd name="T19" fmla="*/ 129 h 236"/>
                <a:gd name="T20" fmla="*/ 77 w 161"/>
                <a:gd name="T21" fmla="*/ 12 h 236"/>
                <a:gd name="T22" fmla="*/ 78 w 161"/>
                <a:gd name="T23" fmla="*/ 10 h 236"/>
                <a:gd name="T24" fmla="*/ 81 w 161"/>
                <a:gd name="T25" fmla="*/ 5 h 236"/>
                <a:gd name="T26" fmla="*/ 83 w 161"/>
                <a:gd name="T27" fmla="*/ 0 h 236"/>
                <a:gd name="T28" fmla="*/ 83 w 161"/>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36">
                  <a:moveTo>
                    <a:pt x="83" y="0"/>
                  </a:moveTo>
                  <a:cubicBezTo>
                    <a:pt x="83" y="1"/>
                    <a:pt x="83" y="1"/>
                    <a:pt x="83" y="1"/>
                  </a:cubicBezTo>
                  <a:cubicBezTo>
                    <a:pt x="53" y="35"/>
                    <a:pt x="29" y="68"/>
                    <a:pt x="21" y="92"/>
                  </a:cubicBezTo>
                  <a:cubicBezTo>
                    <a:pt x="14" y="114"/>
                    <a:pt x="19" y="128"/>
                    <a:pt x="44" y="129"/>
                  </a:cubicBezTo>
                  <a:cubicBezTo>
                    <a:pt x="94" y="130"/>
                    <a:pt x="155" y="229"/>
                    <a:pt x="160" y="236"/>
                  </a:cubicBezTo>
                  <a:cubicBezTo>
                    <a:pt x="160" y="236"/>
                    <a:pt x="160" y="236"/>
                    <a:pt x="160" y="236"/>
                  </a:cubicBezTo>
                  <a:cubicBezTo>
                    <a:pt x="160" y="236"/>
                    <a:pt x="160" y="236"/>
                    <a:pt x="160" y="236"/>
                  </a:cubicBezTo>
                  <a:cubicBezTo>
                    <a:pt x="160" y="236"/>
                    <a:pt x="160" y="236"/>
                    <a:pt x="160" y="236"/>
                  </a:cubicBezTo>
                  <a:cubicBezTo>
                    <a:pt x="161" y="234"/>
                    <a:pt x="161" y="233"/>
                    <a:pt x="161" y="232"/>
                  </a:cubicBezTo>
                  <a:cubicBezTo>
                    <a:pt x="149" y="211"/>
                    <a:pt x="94" y="130"/>
                    <a:pt x="49" y="129"/>
                  </a:cubicBezTo>
                  <a:cubicBezTo>
                    <a:pt x="0" y="127"/>
                    <a:pt x="27" y="72"/>
                    <a:pt x="77" y="12"/>
                  </a:cubicBezTo>
                  <a:cubicBezTo>
                    <a:pt x="78" y="11"/>
                    <a:pt x="78" y="11"/>
                    <a:pt x="78" y="10"/>
                  </a:cubicBezTo>
                  <a:cubicBezTo>
                    <a:pt x="79" y="8"/>
                    <a:pt x="80" y="6"/>
                    <a:pt x="81" y="5"/>
                  </a:cubicBezTo>
                  <a:cubicBezTo>
                    <a:pt x="82" y="2"/>
                    <a:pt x="83" y="0"/>
                    <a:pt x="83" y="0"/>
                  </a:cubicBezTo>
                  <a:cubicBezTo>
                    <a:pt x="83" y="0"/>
                    <a:pt x="83" y="0"/>
                    <a:pt x="83"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5" name="ïṣḻíḋê"/>
            <p:cNvSpPr/>
            <p:nvPr/>
          </p:nvSpPr>
          <p:spPr bwMode="auto">
            <a:xfrm>
              <a:off x="3699764" y="4092188"/>
              <a:ext cx="7821" cy="51617"/>
            </a:xfrm>
            <a:custGeom>
              <a:avLst/>
              <a:gdLst>
                <a:gd name="T0" fmla="*/ 0 w 6"/>
                <a:gd name="T1" fmla="*/ 13 h 37"/>
                <a:gd name="T2" fmla="*/ 3 w 6"/>
                <a:gd name="T3" fmla="*/ 37 h 37"/>
                <a:gd name="T4" fmla="*/ 6 w 6"/>
                <a:gd name="T5" fmla="*/ 13 h 37"/>
                <a:gd name="T6" fmla="*/ 3 w 6"/>
                <a:gd name="T7" fmla="*/ 6 h 37"/>
                <a:gd name="T8" fmla="*/ 0 w 6"/>
                <a:gd name="T9" fmla="*/ 13 h 37"/>
              </a:gdLst>
              <a:ahLst/>
              <a:cxnLst>
                <a:cxn ang="0">
                  <a:pos x="T0" y="T1"/>
                </a:cxn>
                <a:cxn ang="0">
                  <a:pos x="T2" y="T3"/>
                </a:cxn>
                <a:cxn ang="0">
                  <a:pos x="T4" y="T5"/>
                </a:cxn>
                <a:cxn ang="0">
                  <a:pos x="T6" y="T7"/>
                </a:cxn>
                <a:cxn ang="0">
                  <a:pos x="T8" y="T9"/>
                </a:cxn>
              </a:cxnLst>
              <a:rect l="0" t="0" r="r" b="b"/>
              <a:pathLst>
                <a:path w="6" h="37">
                  <a:moveTo>
                    <a:pt x="0" y="13"/>
                  </a:moveTo>
                  <a:cubicBezTo>
                    <a:pt x="0" y="27"/>
                    <a:pt x="1" y="37"/>
                    <a:pt x="3" y="37"/>
                  </a:cubicBezTo>
                  <a:cubicBezTo>
                    <a:pt x="5" y="37"/>
                    <a:pt x="6" y="27"/>
                    <a:pt x="6" y="13"/>
                  </a:cubicBezTo>
                  <a:cubicBezTo>
                    <a:pt x="6" y="0"/>
                    <a:pt x="4" y="6"/>
                    <a:pt x="3" y="6"/>
                  </a:cubicBezTo>
                  <a:cubicBezTo>
                    <a:pt x="1" y="6"/>
                    <a:pt x="0" y="0"/>
                    <a:pt x="0" y="13"/>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6" name="iṧḻiḓe"/>
            <p:cNvSpPr/>
            <p:nvPr/>
          </p:nvSpPr>
          <p:spPr bwMode="auto">
            <a:xfrm>
              <a:off x="3654404" y="4115650"/>
              <a:ext cx="51617" cy="32847"/>
            </a:xfrm>
            <a:custGeom>
              <a:avLst/>
              <a:gdLst>
                <a:gd name="T0" fmla="*/ 12 w 36"/>
                <a:gd name="T1" fmla="*/ 12 h 23"/>
                <a:gd name="T2" fmla="*/ 35 w 36"/>
                <a:gd name="T3" fmla="*/ 21 h 23"/>
                <a:gd name="T4" fmla="*/ 15 w 36"/>
                <a:gd name="T5" fmla="*/ 7 h 23"/>
                <a:gd name="T6" fmla="*/ 7 w 36"/>
                <a:gd name="T7" fmla="*/ 7 h 23"/>
                <a:gd name="T8" fmla="*/ 12 w 36"/>
                <a:gd name="T9" fmla="*/ 12 h 23"/>
              </a:gdLst>
              <a:ahLst/>
              <a:cxnLst>
                <a:cxn ang="0">
                  <a:pos x="T0" y="T1"/>
                </a:cxn>
                <a:cxn ang="0">
                  <a:pos x="T2" y="T3"/>
                </a:cxn>
                <a:cxn ang="0">
                  <a:pos x="T4" y="T5"/>
                </a:cxn>
                <a:cxn ang="0">
                  <a:pos x="T6" y="T7"/>
                </a:cxn>
                <a:cxn ang="0">
                  <a:pos x="T8" y="T9"/>
                </a:cxn>
              </a:cxnLst>
              <a:rect l="0" t="0" r="r" b="b"/>
              <a:pathLst>
                <a:path w="36" h="23">
                  <a:moveTo>
                    <a:pt x="12" y="12"/>
                  </a:moveTo>
                  <a:cubicBezTo>
                    <a:pt x="24" y="19"/>
                    <a:pt x="34" y="23"/>
                    <a:pt x="35" y="21"/>
                  </a:cubicBezTo>
                  <a:cubicBezTo>
                    <a:pt x="36" y="19"/>
                    <a:pt x="27" y="13"/>
                    <a:pt x="15" y="7"/>
                  </a:cubicBezTo>
                  <a:cubicBezTo>
                    <a:pt x="4" y="0"/>
                    <a:pt x="8" y="5"/>
                    <a:pt x="7" y="7"/>
                  </a:cubicBezTo>
                  <a:cubicBezTo>
                    <a:pt x="6" y="8"/>
                    <a:pt x="0" y="6"/>
                    <a:pt x="12" y="12"/>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7" name="ísḻíḋe"/>
            <p:cNvSpPr/>
            <p:nvPr/>
          </p:nvSpPr>
          <p:spPr bwMode="auto">
            <a:xfrm>
              <a:off x="3451068" y="4661529"/>
              <a:ext cx="866524" cy="132951"/>
            </a:xfrm>
            <a:prstGeom prst="ellipse">
              <a:avLst/>
            </a:prstGeom>
            <a:solidFill>
              <a:srgbClr val="6C63FF">
                <a:alpha val="20000"/>
              </a:srgbClr>
            </a:solidFill>
            <a:ln>
              <a:noFill/>
            </a:ln>
          </p:spPr>
          <p:txBody>
            <a:bodyPr anchor="ctr"/>
            <a:lstStyle/>
            <a:p>
              <a:pPr algn="ctr"/>
              <a:endParaRPr sz="1350"/>
            </a:p>
          </p:txBody>
        </p:sp>
        <p:sp>
          <p:nvSpPr>
            <p:cNvPr id="158" name="ïSḷïḓè"/>
            <p:cNvSpPr/>
            <p:nvPr/>
          </p:nvSpPr>
          <p:spPr bwMode="auto">
            <a:xfrm>
              <a:off x="3660661" y="4281447"/>
              <a:ext cx="448904" cy="447339"/>
            </a:xfrm>
            <a:custGeom>
              <a:avLst/>
              <a:gdLst>
                <a:gd name="T0" fmla="*/ 313 w 314"/>
                <a:gd name="T1" fmla="*/ 17 h 313"/>
                <a:gd name="T2" fmla="*/ 311 w 314"/>
                <a:gd name="T3" fmla="*/ 29 h 313"/>
                <a:gd name="T4" fmla="*/ 309 w 314"/>
                <a:gd name="T5" fmla="*/ 46 h 313"/>
                <a:gd name="T6" fmla="*/ 308 w 314"/>
                <a:gd name="T7" fmla="*/ 53 h 313"/>
                <a:gd name="T8" fmla="*/ 306 w 314"/>
                <a:gd name="T9" fmla="*/ 70 h 313"/>
                <a:gd name="T10" fmla="*/ 305 w 314"/>
                <a:gd name="T11" fmla="*/ 77 h 313"/>
                <a:gd name="T12" fmla="*/ 303 w 314"/>
                <a:gd name="T13" fmla="*/ 93 h 313"/>
                <a:gd name="T14" fmla="*/ 280 w 314"/>
                <a:gd name="T15" fmla="*/ 283 h 313"/>
                <a:gd name="T16" fmla="*/ 217 w 314"/>
                <a:gd name="T17" fmla="*/ 313 h 313"/>
                <a:gd name="T18" fmla="*/ 97 w 314"/>
                <a:gd name="T19" fmla="*/ 313 h 313"/>
                <a:gd name="T20" fmla="*/ 34 w 314"/>
                <a:gd name="T21" fmla="*/ 283 h 313"/>
                <a:gd name="T22" fmla="*/ 11 w 314"/>
                <a:gd name="T23" fmla="*/ 93 h 313"/>
                <a:gd name="T24" fmla="*/ 9 w 314"/>
                <a:gd name="T25" fmla="*/ 77 h 313"/>
                <a:gd name="T26" fmla="*/ 8 w 314"/>
                <a:gd name="T27" fmla="*/ 70 h 313"/>
                <a:gd name="T28" fmla="*/ 6 w 314"/>
                <a:gd name="T29" fmla="*/ 53 h 313"/>
                <a:gd name="T30" fmla="*/ 5 w 314"/>
                <a:gd name="T31" fmla="*/ 46 h 313"/>
                <a:gd name="T32" fmla="*/ 3 w 314"/>
                <a:gd name="T33" fmla="*/ 29 h 313"/>
                <a:gd name="T34" fmla="*/ 1 w 314"/>
                <a:gd name="T35" fmla="*/ 17 h 313"/>
                <a:gd name="T36" fmla="*/ 34 w 314"/>
                <a:gd name="T37" fmla="*/ 0 h 313"/>
                <a:gd name="T38" fmla="*/ 280 w 314"/>
                <a:gd name="T39" fmla="*/ 0 h 313"/>
                <a:gd name="T40" fmla="*/ 313 w 314"/>
                <a:gd name="T41" fmla="*/ 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313">
                  <a:moveTo>
                    <a:pt x="313" y="17"/>
                  </a:moveTo>
                  <a:cubicBezTo>
                    <a:pt x="311" y="29"/>
                    <a:pt x="311" y="29"/>
                    <a:pt x="311" y="29"/>
                  </a:cubicBezTo>
                  <a:cubicBezTo>
                    <a:pt x="309" y="46"/>
                    <a:pt x="309" y="46"/>
                    <a:pt x="309" y="46"/>
                  </a:cubicBezTo>
                  <a:cubicBezTo>
                    <a:pt x="308" y="53"/>
                    <a:pt x="308" y="53"/>
                    <a:pt x="308" y="53"/>
                  </a:cubicBezTo>
                  <a:cubicBezTo>
                    <a:pt x="306" y="70"/>
                    <a:pt x="306" y="70"/>
                    <a:pt x="306" y="70"/>
                  </a:cubicBezTo>
                  <a:cubicBezTo>
                    <a:pt x="305" y="77"/>
                    <a:pt x="305" y="77"/>
                    <a:pt x="305" y="77"/>
                  </a:cubicBezTo>
                  <a:cubicBezTo>
                    <a:pt x="303" y="93"/>
                    <a:pt x="303" y="93"/>
                    <a:pt x="303" y="93"/>
                  </a:cubicBezTo>
                  <a:cubicBezTo>
                    <a:pt x="280" y="283"/>
                    <a:pt x="280" y="283"/>
                    <a:pt x="280" y="283"/>
                  </a:cubicBezTo>
                  <a:cubicBezTo>
                    <a:pt x="278" y="300"/>
                    <a:pt x="250" y="313"/>
                    <a:pt x="217" y="313"/>
                  </a:cubicBezTo>
                  <a:cubicBezTo>
                    <a:pt x="97" y="313"/>
                    <a:pt x="97" y="313"/>
                    <a:pt x="97" y="313"/>
                  </a:cubicBezTo>
                  <a:cubicBezTo>
                    <a:pt x="63" y="313"/>
                    <a:pt x="36" y="300"/>
                    <a:pt x="34" y="283"/>
                  </a:cubicBezTo>
                  <a:cubicBezTo>
                    <a:pt x="11" y="93"/>
                    <a:pt x="11" y="93"/>
                    <a:pt x="11" y="93"/>
                  </a:cubicBezTo>
                  <a:cubicBezTo>
                    <a:pt x="9" y="77"/>
                    <a:pt x="9" y="77"/>
                    <a:pt x="9" y="77"/>
                  </a:cubicBezTo>
                  <a:cubicBezTo>
                    <a:pt x="8" y="70"/>
                    <a:pt x="8" y="70"/>
                    <a:pt x="8" y="70"/>
                  </a:cubicBezTo>
                  <a:cubicBezTo>
                    <a:pt x="6" y="53"/>
                    <a:pt x="6" y="53"/>
                    <a:pt x="6" y="53"/>
                  </a:cubicBezTo>
                  <a:cubicBezTo>
                    <a:pt x="5" y="46"/>
                    <a:pt x="5" y="46"/>
                    <a:pt x="5" y="46"/>
                  </a:cubicBezTo>
                  <a:cubicBezTo>
                    <a:pt x="3" y="29"/>
                    <a:pt x="3" y="29"/>
                    <a:pt x="3" y="29"/>
                  </a:cubicBezTo>
                  <a:cubicBezTo>
                    <a:pt x="1" y="17"/>
                    <a:pt x="1" y="17"/>
                    <a:pt x="1" y="17"/>
                  </a:cubicBezTo>
                  <a:cubicBezTo>
                    <a:pt x="0" y="8"/>
                    <a:pt x="15" y="0"/>
                    <a:pt x="34" y="0"/>
                  </a:cubicBezTo>
                  <a:cubicBezTo>
                    <a:pt x="280" y="0"/>
                    <a:pt x="280" y="0"/>
                    <a:pt x="280" y="0"/>
                  </a:cubicBezTo>
                  <a:cubicBezTo>
                    <a:pt x="299" y="0"/>
                    <a:pt x="314" y="8"/>
                    <a:pt x="313" y="17"/>
                  </a:cubicBezTo>
                  <a:close/>
                </a:path>
              </a:pathLst>
            </a:custGeom>
            <a:solidFill>
              <a:srgbClr val="6561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9" name="íśḷîďe"/>
            <p:cNvSpPr/>
            <p:nvPr/>
          </p:nvSpPr>
          <p:spPr bwMode="auto">
            <a:xfrm>
              <a:off x="3665353" y="4323678"/>
              <a:ext cx="441083" cy="23462"/>
            </a:xfrm>
            <a:custGeom>
              <a:avLst/>
              <a:gdLst>
                <a:gd name="T0" fmla="*/ 282 w 282"/>
                <a:gd name="T1" fmla="*/ 0 h 15"/>
                <a:gd name="T2" fmla="*/ 280 w 282"/>
                <a:gd name="T3" fmla="*/ 15 h 15"/>
                <a:gd name="T4" fmla="*/ 1 w 282"/>
                <a:gd name="T5" fmla="*/ 15 h 15"/>
                <a:gd name="T6" fmla="*/ 0 w 282"/>
                <a:gd name="T7" fmla="*/ 0 h 15"/>
                <a:gd name="T8" fmla="*/ 282 w 282"/>
                <a:gd name="T9" fmla="*/ 0 h 15"/>
              </a:gdLst>
              <a:ahLst/>
              <a:cxnLst>
                <a:cxn ang="0">
                  <a:pos x="T0" y="T1"/>
                </a:cxn>
                <a:cxn ang="0">
                  <a:pos x="T2" y="T3"/>
                </a:cxn>
                <a:cxn ang="0">
                  <a:pos x="T4" y="T5"/>
                </a:cxn>
                <a:cxn ang="0">
                  <a:pos x="T6" y="T7"/>
                </a:cxn>
                <a:cxn ang="0">
                  <a:pos x="T8" y="T9"/>
                </a:cxn>
              </a:cxnLst>
              <a:rect l="0" t="0" r="r" b="b"/>
              <a:pathLst>
                <a:path w="282" h="15">
                  <a:moveTo>
                    <a:pt x="282" y="0"/>
                  </a:moveTo>
                  <a:lnTo>
                    <a:pt x="280" y="15"/>
                  </a:lnTo>
                  <a:lnTo>
                    <a:pt x="1" y="15"/>
                  </a:lnTo>
                  <a:lnTo>
                    <a:pt x="0" y="0"/>
                  </a:lnTo>
                  <a:lnTo>
                    <a:pt x="28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0" name="ïśḻîdê"/>
            <p:cNvSpPr/>
            <p:nvPr/>
          </p:nvSpPr>
          <p:spPr bwMode="auto">
            <a:xfrm>
              <a:off x="3666917" y="4358089"/>
              <a:ext cx="434826" cy="21898"/>
            </a:xfrm>
            <a:custGeom>
              <a:avLst/>
              <a:gdLst>
                <a:gd name="T0" fmla="*/ 278 w 278"/>
                <a:gd name="T1" fmla="*/ 0 h 14"/>
                <a:gd name="T2" fmla="*/ 276 w 278"/>
                <a:gd name="T3" fmla="*/ 14 h 14"/>
                <a:gd name="T4" fmla="*/ 2 w 278"/>
                <a:gd name="T5" fmla="*/ 14 h 14"/>
                <a:gd name="T6" fmla="*/ 0 w 278"/>
                <a:gd name="T7" fmla="*/ 0 h 14"/>
                <a:gd name="T8" fmla="*/ 278 w 278"/>
                <a:gd name="T9" fmla="*/ 0 h 14"/>
              </a:gdLst>
              <a:ahLst/>
              <a:cxnLst>
                <a:cxn ang="0">
                  <a:pos x="T0" y="T1"/>
                </a:cxn>
                <a:cxn ang="0">
                  <a:pos x="T2" y="T3"/>
                </a:cxn>
                <a:cxn ang="0">
                  <a:pos x="T4" y="T5"/>
                </a:cxn>
                <a:cxn ang="0">
                  <a:pos x="T6" y="T7"/>
                </a:cxn>
                <a:cxn ang="0">
                  <a:pos x="T8" y="T9"/>
                </a:cxn>
              </a:cxnLst>
              <a:rect l="0" t="0" r="r" b="b"/>
              <a:pathLst>
                <a:path w="278" h="14">
                  <a:moveTo>
                    <a:pt x="278" y="0"/>
                  </a:moveTo>
                  <a:lnTo>
                    <a:pt x="276" y="14"/>
                  </a:lnTo>
                  <a:lnTo>
                    <a:pt x="2" y="14"/>
                  </a:lnTo>
                  <a:lnTo>
                    <a:pt x="0" y="0"/>
                  </a:lnTo>
                  <a:lnTo>
                    <a:pt x="278"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1" name="iŝlíḋè"/>
            <p:cNvSpPr/>
            <p:nvPr/>
          </p:nvSpPr>
          <p:spPr bwMode="auto">
            <a:xfrm>
              <a:off x="3671610" y="4390936"/>
              <a:ext cx="425442" cy="23462"/>
            </a:xfrm>
            <a:custGeom>
              <a:avLst/>
              <a:gdLst>
                <a:gd name="T0" fmla="*/ 272 w 272"/>
                <a:gd name="T1" fmla="*/ 0 h 15"/>
                <a:gd name="T2" fmla="*/ 270 w 272"/>
                <a:gd name="T3" fmla="*/ 15 h 15"/>
                <a:gd name="T4" fmla="*/ 2 w 272"/>
                <a:gd name="T5" fmla="*/ 15 h 15"/>
                <a:gd name="T6" fmla="*/ 0 w 272"/>
                <a:gd name="T7" fmla="*/ 0 h 15"/>
                <a:gd name="T8" fmla="*/ 272 w 272"/>
                <a:gd name="T9" fmla="*/ 0 h 15"/>
              </a:gdLst>
              <a:ahLst/>
              <a:cxnLst>
                <a:cxn ang="0">
                  <a:pos x="T0" y="T1"/>
                </a:cxn>
                <a:cxn ang="0">
                  <a:pos x="T2" y="T3"/>
                </a:cxn>
                <a:cxn ang="0">
                  <a:pos x="T4" y="T5"/>
                </a:cxn>
                <a:cxn ang="0">
                  <a:pos x="T6" y="T7"/>
                </a:cxn>
                <a:cxn ang="0">
                  <a:pos x="T8" y="T9"/>
                </a:cxn>
              </a:cxnLst>
              <a:rect l="0" t="0" r="r" b="b"/>
              <a:pathLst>
                <a:path w="272" h="15">
                  <a:moveTo>
                    <a:pt x="272" y="0"/>
                  </a:moveTo>
                  <a:lnTo>
                    <a:pt x="270" y="15"/>
                  </a:lnTo>
                  <a:lnTo>
                    <a:pt x="2" y="15"/>
                  </a:lnTo>
                  <a:lnTo>
                    <a:pt x="0" y="0"/>
                  </a:lnTo>
                  <a:lnTo>
                    <a:pt x="27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2" name="ïš1îdè"/>
            <p:cNvSpPr/>
            <p:nvPr/>
          </p:nvSpPr>
          <p:spPr bwMode="auto">
            <a:xfrm>
              <a:off x="4086102" y="1580206"/>
              <a:ext cx="359748" cy="36131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3" name="ïšľiḓè"/>
            <p:cNvSpPr/>
            <p:nvPr/>
          </p:nvSpPr>
          <p:spPr bwMode="auto">
            <a:xfrm>
              <a:off x="3776406" y="1220457"/>
              <a:ext cx="223670" cy="222106"/>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4" name="iSḻídê"/>
            <p:cNvSpPr/>
            <p:nvPr/>
          </p:nvSpPr>
          <p:spPr bwMode="auto">
            <a:xfrm>
              <a:off x="3235219" y="1511384"/>
              <a:ext cx="137643" cy="13764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sp>
        <p:nvSpPr>
          <p:cNvPr id="6" name="文本框 5"/>
          <p:cNvSpPr txBox="1"/>
          <p:nvPr/>
        </p:nvSpPr>
        <p:spPr>
          <a:xfrm>
            <a:off x="918444" y="1019120"/>
            <a:ext cx="4743334" cy="75057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 typeface="Wingdings" charset="2"/>
              <a:buNone/>
              <a:defRPr/>
            </a:pPr>
            <a:r>
              <a:rPr lang="zh-CN" altLang="en-US" sz="1650" dirty="0">
                <a:solidFill>
                  <a:prstClr val="black"/>
                </a:solidFill>
                <a:latin typeface="方正清刻本悦宋简体" pitchFamily="2" charset="-122"/>
                <a:ea typeface="方正清刻本悦宋简体" pitchFamily="2" charset="-122"/>
              </a:rPr>
              <a:t>如果我没有用学号进行注册，用手机号注册后登陆找不到课程怎么解决？</a:t>
            </a:r>
            <a:endParaRPr lang="en-US" altLang="zh-CN" sz="1650" dirty="0">
              <a:solidFill>
                <a:prstClr val="black"/>
              </a:solidFill>
              <a:latin typeface="方正清刻本悦宋简体" pitchFamily="2" charset="-122"/>
              <a:ea typeface="方正清刻本悦宋简体" pitchFamily="2" charset="-122"/>
            </a:endParaRPr>
          </a:p>
        </p:txBody>
      </p:sp>
      <p:grpSp>
        <p:nvGrpSpPr>
          <p:cNvPr id="17" name="组合 16"/>
          <p:cNvGrpSpPr/>
          <p:nvPr/>
        </p:nvGrpSpPr>
        <p:grpSpPr>
          <a:xfrm>
            <a:off x="6148565" y="226244"/>
            <a:ext cx="2750384" cy="5517774"/>
            <a:chOff x="8145671" y="-105157"/>
            <a:chExt cx="3772010" cy="7567346"/>
          </a:xfrm>
        </p:grpSpPr>
        <p:pic>
          <p:nvPicPr>
            <p:cNvPr id="16" name="图片 15" descr="注册后未认证 - 副本"/>
            <p:cNvPicPr/>
            <p:nvPr/>
          </p:nvPicPr>
          <p:blipFill>
            <a:blip r:embed="rId2"/>
            <a:srcRect l="294" t="17404" r="294" b="2921"/>
            <a:stretch>
              <a:fillRect/>
            </a:stretch>
          </p:blipFill>
          <p:spPr>
            <a:xfrm>
              <a:off x="8586709" y="1032722"/>
              <a:ext cx="2877438" cy="5073508"/>
            </a:xfrm>
            <a:custGeom>
              <a:avLst/>
              <a:gdLst>
                <a:gd name="connsiteX0" fmla="*/ 0 w 2877438"/>
                <a:gd name="connsiteY0" fmla="*/ 0 h 5073508"/>
                <a:gd name="connsiteX1" fmla="*/ 2877438 w 2877438"/>
                <a:gd name="connsiteY1" fmla="*/ 0 h 5073508"/>
                <a:gd name="connsiteX2" fmla="*/ 2877438 w 2877438"/>
                <a:gd name="connsiteY2" fmla="*/ 5073508 h 5073508"/>
                <a:gd name="connsiteX3" fmla="*/ 0 w 2877438"/>
                <a:gd name="connsiteY3" fmla="*/ 5073508 h 5073508"/>
              </a:gdLst>
              <a:ahLst/>
              <a:cxnLst>
                <a:cxn ang="0">
                  <a:pos x="connsiteX0" y="connsiteY0"/>
                </a:cxn>
                <a:cxn ang="0">
                  <a:pos x="connsiteX1" y="connsiteY1"/>
                </a:cxn>
                <a:cxn ang="0">
                  <a:pos x="connsiteX2" y="connsiteY2"/>
                </a:cxn>
                <a:cxn ang="0">
                  <a:pos x="connsiteX3" y="connsiteY3"/>
                </a:cxn>
              </a:cxnLst>
              <a:rect l="l" t="t" r="r" b="b"/>
              <a:pathLst>
                <a:path w="2877438" h="5073508">
                  <a:moveTo>
                    <a:pt x="0" y="0"/>
                  </a:moveTo>
                  <a:lnTo>
                    <a:pt x="2877438" y="0"/>
                  </a:lnTo>
                  <a:lnTo>
                    <a:pt x="2877438" y="5073508"/>
                  </a:lnTo>
                  <a:lnTo>
                    <a:pt x="0" y="5073508"/>
                  </a:lnTo>
                  <a:close/>
                </a:path>
              </a:pathLst>
            </a:custGeom>
            <a:ln w="12700" cmpd="sng">
              <a:solidFill>
                <a:schemeClr val="accent6">
                  <a:lumMod val="20000"/>
                  <a:lumOff val="80000"/>
                </a:schemeClr>
              </a:solidFill>
              <a:prstDash val="solid"/>
            </a:ln>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1" b="-2693"/>
            <a:stretch>
              <a:fillRect/>
            </a:stretch>
          </p:blipFill>
          <p:spPr>
            <a:xfrm>
              <a:off x="8145671" y="-105157"/>
              <a:ext cx="3772010" cy="7567346"/>
            </a:xfrm>
            <a:prstGeom prst="rect">
              <a:avLst/>
            </a:prstGeom>
            <a:effectLst>
              <a:outerShdw blurRad="63500" sx="101000" sy="101000" algn="ctr" rotWithShape="0">
                <a:prstClr val="black">
                  <a:alpha val="21000"/>
                </a:prstClr>
              </a:outerShdw>
            </a:effectLst>
          </p:spPr>
        </p:pic>
      </p:grpSp>
      <p:sp>
        <p:nvSpPr>
          <p:cNvPr id="2" name="文本框 1"/>
          <p:cNvSpPr txBox="1"/>
          <p:nvPr/>
        </p:nvSpPr>
        <p:spPr>
          <a:xfrm>
            <a:off x="898565" y="1885045"/>
            <a:ext cx="4630256" cy="75057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App</a:t>
            </a:r>
            <a:r>
              <a:rPr kumimoji="0" lang="zh-CN" altLang="en-US"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端：</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登录后进入</a:t>
            </a: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我的</a:t>
            </a: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界面，点击</a:t>
            </a: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在校大学生认证</a:t>
            </a:r>
            <a:r>
              <a:rPr kumimoji="0" lang="en-US" altLang="zh-CN" sz="1650" b="0" i="0" u="none" strike="noStrike" kern="1200" cap="none" spc="0" normalizeH="0" baseline="0" noProof="0" dirty="0">
                <a:ln>
                  <a:noFill/>
                </a:ln>
                <a:solidFill>
                  <a:srgbClr val="FF0000"/>
                </a:solidFill>
                <a:effectLst/>
                <a:uLnTx/>
                <a:uFillTx/>
                <a:latin typeface="方正清刻本悦宋简体" pitchFamily="2" charset="-122"/>
                <a:ea typeface="方正清刻本悦宋简体" pitchFamily="2" charset="-122"/>
              </a:rPr>
              <a:t>”</a:t>
            </a:r>
            <a:r>
              <a:rPr kumimoji="0" lang="zh-CN" altLang="en-US"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rPr>
              <a:t>，认证个人信息即可。</a:t>
            </a:r>
            <a:endParaRPr kumimoji="0" lang="en-US" altLang="zh-CN" sz="1650" b="0" i="0" u="none" strike="noStrike" kern="1200" cap="none" spc="0" normalizeH="0" baseline="0" noProof="0" dirty="0">
              <a:ln>
                <a:noFill/>
              </a:ln>
              <a:solidFill>
                <a:prstClr val="black"/>
              </a:solidFill>
              <a:effectLst/>
              <a:uLnTx/>
              <a:uFillTx/>
              <a:latin typeface="方正清刻本悦宋简体" pitchFamily="2" charset="-122"/>
              <a:ea typeface="方正清刻本悦宋简体" pitchFamily="2" charset="-122"/>
            </a:endParaRPr>
          </a:p>
        </p:txBody>
      </p:sp>
      <p:sp>
        <p:nvSpPr>
          <p:cNvPr id="10" name="文本框 9"/>
          <p:cNvSpPr txBox="1"/>
          <p:nvPr/>
        </p:nvSpPr>
        <p:spPr>
          <a:xfrm>
            <a:off x="1000994" y="745346"/>
            <a:ext cx="3333516"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新生登陆注册问题：</a:t>
            </a:r>
            <a:endParaRPr lang="zh-CN" altLang="en-US" sz="2100" dirty="0">
              <a:latin typeface="方正清刻本悦宋简体" pitchFamily="2" charset="-122"/>
              <a:ea typeface="方正清刻本悦宋简体" pitchFamily="2" charset="-122"/>
            </a:endParaRPr>
          </a:p>
        </p:txBody>
      </p:sp>
      <p:sp>
        <p:nvSpPr>
          <p:cNvPr id="18" name="矩形 17"/>
          <p:cNvSpPr/>
          <p:nvPr/>
        </p:nvSpPr>
        <p:spPr>
          <a:xfrm>
            <a:off x="899872" y="2812393"/>
            <a:ext cx="5393422" cy="1080135"/>
          </a:xfrm>
          <a:prstGeom prst="rect">
            <a:avLst/>
          </a:prstGeom>
        </p:spPr>
        <p:txBody>
          <a:bodyPr wrap="square">
            <a:spAutoFit/>
          </a:bodyPr>
          <a:lstStyle/>
          <a:p>
            <a:pPr lvl="0">
              <a:lnSpc>
                <a:spcPct val="130000"/>
              </a:lnSpc>
              <a:defRPr/>
            </a:pPr>
            <a:r>
              <a:rPr lang="zh-CN" altLang="zh-CN" sz="1650" dirty="0">
                <a:solidFill>
                  <a:srgbClr val="FF0000"/>
                </a:solidFill>
                <a:latin typeface="方正清刻本悦宋简体" pitchFamily="2" charset="-122"/>
                <a:ea typeface="方正清刻本悦宋简体" pitchFamily="2" charset="-122"/>
                <a:sym typeface="+mn-ea"/>
              </a:rPr>
              <a:t>学号和姓名与教务系统的必须相一致</a:t>
            </a:r>
            <a:r>
              <a:rPr lang="zh-CN" altLang="zh-CN" sz="1650" dirty="0">
                <a:solidFill>
                  <a:prstClr val="black"/>
                </a:solidFill>
                <a:latin typeface="方正清刻本悦宋简体" pitchFamily="2" charset="-122"/>
                <a:ea typeface="方正清刻本悦宋简体" pitchFamily="2" charset="-122"/>
                <a:sym typeface="+mn-ea"/>
              </a:rPr>
              <a:t>，如果学号和姓名不一致则不显示课程，此时可以联系智慧树在线客服，聊天窗口输入</a:t>
            </a:r>
            <a:r>
              <a:rPr lang="en-US" altLang="zh-CN" sz="1650" dirty="0">
                <a:solidFill>
                  <a:prstClr val="black"/>
                </a:solidFill>
                <a:latin typeface="方正清刻本悦宋简体" pitchFamily="2" charset="-122"/>
                <a:ea typeface="方正清刻本悦宋简体" pitchFamily="2" charset="-122"/>
                <a:sym typeface="+mn-ea"/>
              </a:rPr>
              <a:t>“</a:t>
            </a:r>
            <a:r>
              <a:rPr lang="zh-CN" altLang="zh-CN" sz="1650" dirty="0">
                <a:solidFill>
                  <a:prstClr val="black"/>
                </a:solidFill>
                <a:latin typeface="方正清刻本悦宋简体" pitchFamily="2" charset="-122"/>
                <a:ea typeface="方正清刻本悦宋简体" pitchFamily="2" charset="-122"/>
                <a:sym typeface="+mn-ea"/>
              </a:rPr>
              <a:t>转人工</a:t>
            </a:r>
            <a:r>
              <a:rPr lang="en-US" altLang="zh-CN" sz="1650" dirty="0">
                <a:solidFill>
                  <a:prstClr val="black"/>
                </a:solidFill>
                <a:latin typeface="方正清刻本悦宋简体" pitchFamily="2" charset="-122"/>
                <a:ea typeface="方正清刻本悦宋简体" pitchFamily="2" charset="-122"/>
                <a:sym typeface="+mn-ea"/>
              </a:rPr>
              <a:t>”</a:t>
            </a:r>
            <a:r>
              <a:rPr lang="zh-CN" altLang="en-US" sz="1650" dirty="0">
                <a:solidFill>
                  <a:prstClr val="black"/>
                </a:solidFill>
                <a:latin typeface="方正清刻本悦宋简体" pitchFamily="2" charset="-122"/>
                <a:ea typeface="方正清刻本悦宋简体" pitchFamily="2" charset="-122"/>
                <a:sym typeface="+mn-ea"/>
              </a:rPr>
              <a:t>反馈更改</a:t>
            </a:r>
            <a:r>
              <a:rPr lang="zh-CN" altLang="zh-CN" sz="1650" dirty="0">
                <a:solidFill>
                  <a:prstClr val="black"/>
                </a:solidFill>
                <a:latin typeface="方正清刻本悦宋简体" pitchFamily="2" charset="-122"/>
                <a:ea typeface="方正清刻本悦宋简体" pitchFamily="2" charset="-122"/>
                <a:sym typeface="+mn-ea"/>
              </a:rPr>
              <a:t>正确学号姓名</a:t>
            </a:r>
            <a:r>
              <a:rPr lang="zh-CN" altLang="en-US" sz="1650" dirty="0">
                <a:solidFill>
                  <a:prstClr val="black"/>
                </a:solidFill>
                <a:latin typeface="方正清刻本悦宋简体" pitchFamily="2" charset="-122"/>
                <a:ea typeface="方正清刻本悦宋简体" pitchFamily="2" charset="-122"/>
                <a:sym typeface="+mn-ea"/>
              </a:rPr>
              <a:t>。</a:t>
            </a:r>
            <a:endParaRPr lang="zh-CN" altLang="en-US" sz="1650" dirty="0">
              <a:solidFill>
                <a:prstClr val="black"/>
              </a:solidFill>
              <a:latin typeface="方正清刻本悦宋简体" pitchFamily="2" charset="-122"/>
              <a:ea typeface="方正清刻本悦宋简体"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10180" y="586105"/>
            <a:ext cx="4204970" cy="506730"/>
          </a:xfrm>
          <a:prstGeom prst="rect">
            <a:avLst/>
          </a:prstGeom>
          <a:noFill/>
        </p:spPr>
        <p:txBody>
          <a:bodyPr wrap="square" rtlCol="0">
            <a:spAutoFit/>
          </a:bodyPr>
          <a:lstStyle/>
          <a:p>
            <a:r>
              <a:rPr lang="zh-CN" altLang="en-US" sz="2700" dirty="0">
                <a:latin typeface="方正清刻本悦宋简体" pitchFamily="2" charset="-122"/>
                <a:ea typeface="方正清刻本悦宋简体" pitchFamily="2" charset="-122"/>
              </a:rPr>
              <a:t>在线部分成绩比例构成：</a:t>
            </a:r>
            <a:endParaRPr lang="zh-CN" altLang="en-US" sz="2700" dirty="0">
              <a:latin typeface="方正清刻本悦宋简体" pitchFamily="2" charset="-122"/>
              <a:ea typeface="方正清刻本悦宋简体" pitchFamily="2" charset="-122"/>
            </a:endParaRPr>
          </a:p>
        </p:txBody>
      </p:sp>
      <p:sp>
        <p:nvSpPr>
          <p:cNvPr id="6" name="文本框 5"/>
          <p:cNvSpPr txBox="1"/>
          <p:nvPr/>
        </p:nvSpPr>
        <p:spPr>
          <a:xfrm>
            <a:off x="2497814" y="2179335"/>
            <a:ext cx="1257902" cy="41148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学习进度</a:t>
            </a:r>
            <a:endParaRPr lang="zh-CN" altLang="en-US" sz="2100" dirty="0">
              <a:latin typeface="方正清刻本悦宋简体" pitchFamily="2" charset="-122"/>
              <a:ea typeface="方正清刻本悦宋简体" pitchFamily="2" charset="-122"/>
            </a:endParaRPr>
          </a:p>
        </p:txBody>
      </p:sp>
      <p:sp>
        <p:nvSpPr>
          <p:cNvPr id="9" name="文本框 8"/>
          <p:cNvSpPr txBox="1"/>
          <p:nvPr/>
        </p:nvSpPr>
        <p:spPr>
          <a:xfrm>
            <a:off x="6122092" y="2179335"/>
            <a:ext cx="1257902" cy="414020"/>
          </a:xfrm>
          <a:prstGeom prst="rect">
            <a:avLst/>
          </a:prstGeom>
          <a:noFill/>
        </p:spPr>
        <p:txBody>
          <a:bodyPr wrap="square" rtlCol="0">
            <a:spAutoFit/>
          </a:bodyPr>
          <a:lstStyle/>
          <a:p>
            <a:r>
              <a:rPr lang="zh-CN" altLang="en-US" sz="2100" dirty="0">
                <a:latin typeface="方正清刻本悦宋简体" pitchFamily="2" charset="-122"/>
                <a:ea typeface="方正清刻本悦宋简体" pitchFamily="2" charset="-122"/>
              </a:rPr>
              <a:t>期末考试</a:t>
            </a:r>
            <a:endParaRPr lang="zh-CN" altLang="en-US" sz="2100" dirty="0">
              <a:latin typeface="方正清刻本悦宋简体" pitchFamily="2" charset="-122"/>
              <a:ea typeface="方正清刻本悦宋简体" pitchFamily="2" charset="-122"/>
            </a:endParaRPr>
          </a:p>
        </p:txBody>
      </p:sp>
      <p:sp>
        <p:nvSpPr>
          <p:cNvPr id="11" name="文本框 10"/>
          <p:cNvSpPr txBox="1"/>
          <p:nvPr/>
        </p:nvSpPr>
        <p:spPr>
          <a:xfrm>
            <a:off x="2710180" y="3081020"/>
            <a:ext cx="527685" cy="548640"/>
          </a:xfrm>
          <a:prstGeom prst="rect">
            <a:avLst/>
          </a:prstGeom>
          <a:noFill/>
        </p:spPr>
        <p:txBody>
          <a:bodyPr wrap="square" rtlCol="0">
            <a:spAutoFit/>
          </a:bodyPr>
          <a:lstStyle/>
          <a:p>
            <a:r>
              <a:rPr lang="en-US" altLang="zh-CN" sz="1500" dirty="0">
                <a:latin typeface="方正清刻本悦宋简体" pitchFamily="2" charset="-122"/>
                <a:ea typeface="方正清刻本悦宋简体" pitchFamily="2" charset="-122"/>
              </a:rPr>
              <a:t>80%</a:t>
            </a:r>
            <a:endParaRPr lang="en-US" altLang="zh-CN" sz="1500" dirty="0">
              <a:latin typeface="方正清刻本悦宋简体" pitchFamily="2" charset="-122"/>
              <a:ea typeface="方正清刻本悦宋简体" pitchFamily="2" charset="-122"/>
            </a:endParaRPr>
          </a:p>
        </p:txBody>
      </p:sp>
      <p:sp>
        <p:nvSpPr>
          <p:cNvPr id="2" name="文本框 1"/>
          <p:cNvSpPr txBox="1"/>
          <p:nvPr/>
        </p:nvSpPr>
        <p:spPr>
          <a:xfrm>
            <a:off x="134620" y="2080260"/>
            <a:ext cx="1802130" cy="852805"/>
          </a:xfrm>
          <a:prstGeom prst="rect">
            <a:avLst/>
          </a:prstGeom>
          <a:noFill/>
        </p:spPr>
        <p:txBody>
          <a:bodyPr wrap="square" rtlCol="0">
            <a:spAutoFit/>
          </a:bodyPr>
          <a:lstStyle/>
          <a:p>
            <a:r>
              <a:rPr lang="en-US" altLang="zh-CN" sz="4950" dirty="0">
                <a:solidFill>
                  <a:srgbClr val="C00000"/>
                </a:solidFill>
                <a:latin typeface="方正清刻本悦宋简体" pitchFamily="2" charset="-122"/>
                <a:ea typeface="方正清刻本悦宋简体" pitchFamily="2" charset="-122"/>
              </a:rPr>
              <a:t>100</a:t>
            </a:r>
            <a:r>
              <a:rPr lang="zh-CN" altLang="en-US" sz="4950" dirty="0">
                <a:solidFill>
                  <a:srgbClr val="C00000"/>
                </a:solidFill>
                <a:latin typeface="方正清刻本悦宋简体" pitchFamily="2" charset="-122"/>
                <a:ea typeface="方正清刻本悦宋简体" pitchFamily="2" charset="-122"/>
              </a:rPr>
              <a:t>分</a:t>
            </a:r>
            <a:endParaRPr lang="zh-CN" altLang="en-US" sz="4950" dirty="0">
              <a:solidFill>
                <a:srgbClr val="C00000"/>
              </a:solidFill>
              <a:latin typeface="方正清刻本悦宋简体" pitchFamily="2" charset="-122"/>
              <a:ea typeface="方正清刻本悦宋简体" pitchFamily="2" charset="-122"/>
            </a:endParaRPr>
          </a:p>
        </p:txBody>
      </p:sp>
      <p:sp>
        <p:nvSpPr>
          <p:cNvPr id="3" name="文本框 2"/>
          <p:cNvSpPr txBox="1"/>
          <p:nvPr/>
        </p:nvSpPr>
        <p:spPr>
          <a:xfrm>
            <a:off x="1936165" y="2114632"/>
            <a:ext cx="398095" cy="783590"/>
          </a:xfrm>
          <a:prstGeom prst="rect">
            <a:avLst/>
          </a:prstGeom>
          <a:noFill/>
        </p:spPr>
        <p:txBody>
          <a:bodyPr wrap="square" rtlCol="0">
            <a:spAutoFit/>
          </a:bodyPr>
          <a:lstStyle/>
          <a:p>
            <a:r>
              <a:rPr lang="en-US" altLang="zh-CN" sz="4500" dirty="0">
                <a:latin typeface="方正清刻本悦宋简体" pitchFamily="2" charset="-122"/>
                <a:ea typeface="方正清刻本悦宋简体" pitchFamily="2" charset="-122"/>
              </a:rPr>
              <a:t>=</a:t>
            </a:r>
            <a:endParaRPr lang="zh-CN" altLang="en-US" sz="4500" dirty="0">
              <a:latin typeface="方正清刻本悦宋简体" pitchFamily="2" charset="-122"/>
              <a:ea typeface="方正清刻本悦宋简体" pitchFamily="2" charset="-122"/>
            </a:endParaRPr>
          </a:p>
        </p:txBody>
      </p:sp>
      <p:sp>
        <p:nvSpPr>
          <p:cNvPr id="4" name="文本框 3"/>
          <p:cNvSpPr txBox="1"/>
          <p:nvPr/>
        </p:nvSpPr>
        <p:spPr>
          <a:xfrm>
            <a:off x="3751682" y="2114632"/>
            <a:ext cx="441645" cy="783590"/>
          </a:xfrm>
          <a:prstGeom prst="rect">
            <a:avLst/>
          </a:prstGeom>
          <a:noFill/>
        </p:spPr>
        <p:txBody>
          <a:bodyPr wrap="square" rtlCol="0">
            <a:spAutoFit/>
          </a:bodyPr>
          <a:lstStyle/>
          <a:p>
            <a:r>
              <a:rPr lang="en-US" altLang="zh-CN" sz="4500" dirty="0">
                <a:latin typeface="方正清刻本悦宋简体" pitchFamily="2" charset="-122"/>
                <a:ea typeface="方正清刻本悦宋简体" pitchFamily="2" charset="-122"/>
              </a:rPr>
              <a:t>+</a:t>
            </a:r>
            <a:endParaRPr lang="zh-CN" altLang="en-US" sz="4500" dirty="0">
              <a:latin typeface="方正清刻本悦宋简体" pitchFamily="2" charset="-122"/>
              <a:ea typeface="方正清刻本悦宋简体" pitchFamily="2" charset="-122"/>
            </a:endParaRPr>
          </a:p>
        </p:txBody>
      </p:sp>
      <p:sp>
        <p:nvSpPr>
          <p:cNvPr id="16" name="文本框 15"/>
          <p:cNvSpPr txBox="1"/>
          <p:nvPr/>
        </p:nvSpPr>
        <p:spPr>
          <a:xfrm>
            <a:off x="923990" y="3550652"/>
            <a:ext cx="7296020" cy="691515"/>
          </a:xfrm>
          <a:prstGeom prst="rect">
            <a:avLst/>
          </a:prstGeom>
          <a:noFill/>
        </p:spPr>
        <p:txBody>
          <a:bodyPr wrap="square" rtlCol="0">
            <a:spAutoFit/>
          </a:bodyPr>
          <a:lstStyle/>
          <a:p>
            <a:pPr>
              <a:lnSpc>
                <a:spcPct val="130000"/>
              </a:lnSpc>
            </a:pPr>
            <a:r>
              <a:rPr lang="zh-CN" altLang="en-US" sz="1500" dirty="0">
                <a:solidFill>
                  <a:srgbClr val="FF0000"/>
                </a:solidFill>
                <a:latin typeface="微软雅黑 Light" pitchFamily="34" charset="-122"/>
                <a:ea typeface="微软雅黑 Light" pitchFamily="34" charset="-122"/>
              </a:rPr>
              <a:t>以上是课程在平台的成绩占比，具体最终成绩以学校发布的为准。</a:t>
            </a:r>
            <a:endParaRPr lang="en-US" altLang="zh-CN" sz="1500" dirty="0">
              <a:solidFill>
                <a:srgbClr val="FF0000"/>
              </a:solidFill>
              <a:latin typeface="微软雅黑 Light" pitchFamily="34" charset="-122"/>
              <a:ea typeface="微软雅黑 Light" pitchFamily="34" charset="-122"/>
            </a:endParaRPr>
          </a:p>
          <a:p>
            <a:pPr>
              <a:lnSpc>
                <a:spcPct val="130000"/>
              </a:lnSpc>
            </a:pPr>
            <a:endParaRPr lang="en-US" altLang="zh-CN" sz="1500" u="sng" dirty="0">
              <a:solidFill>
                <a:srgbClr val="FF0000"/>
              </a:solidFill>
              <a:latin typeface="方正清刻本悦宋简体" pitchFamily="2" charset="-122"/>
              <a:ea typeface="方正清刻本悦宋简体" pitchFamily="2" charset="-122"/>
            </a:endParaRPr>
          </a:p>
        </p:txBody>
      </p:sp>
      <p:sp>
        <p:nvSpPr>
          <p:cNvPr id="13" name="文本框 12"/>
          <p:cNvSpPr txBox="1"/>
          <p:nvPr/>
        </p:nvSpPr>
        <p:spPr>
          <a:xfrm>
            <a:off x="6531610" y="3081020"/>
            <a:ext cx="585470" cy="548640"/>
          </a:xfrm>
          <a:prstGeom prst="rect">
            <a:avLst/>
          </a:prstGeom>
          <a:noFill/>
        </p:spPr>
        <p:txBody>
          <a:bodyPr wrap="square" rtlCol="0">
            <a:spAutoFit/>
          </a:bodyPr>
          <a:lstStyle/>
          <a:p>
            <a:r>
              <a:rPr lang="en-US" altLang="zh-CN" sz="1500" dirty="0">
                <a:latin typeface="方正清刻本悦宋简体" pitchFamily="2" charset="-122"/>
                <a:ea typeface="方正清刻本悦宋简体" pitchFamily="2" charset="-122"/>
              </a:rPr>
              <a:t>20%</a:t>
            </a:r>
            <a:endParaRPr lang="en-US" altLang="zh-CN" sz="1500" dirty="0">
              <a:latin typeface="方正清刻本悦宋简体" pitchFamily="2" charset="-122"/>
              <a:ea typeface="方正清刻本悦宋简体" pitchFamily="2" charset="-122"/>
            </a:endParaRPr>
          </a:p>
        </p:txBody>
      </p:sp>
      <p:sp>
        <p:nvSpPr>
          <p:cNvPr id="19" name="文本框 18"/>
          <p:cNvSpPr txBox="1"/>
          <p:nvPr/>
        </p:nvSpPr>
        <p:spPr>
          <a:xfrm>
            <a:off x="821690" y="4017010"/>
            <a:ext cx="6967220" cy="5029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50" noProof="0" dirty="0">
                <a:ln>
                  <a:noFill/>
                </a:ln>
                <a:solidFill>
                  <a:srgbClr val="FF0000"/>
                </a:solidFill>
                <a:effectLst/>
                <a:uLnTx/>
                <a:uFillTx/>
                <a:latin typeface="方正清刻本悦宋简体" pitchFamily="2" charset="-122"/>
                <a:ea typeface="方正清刻本悦宋简体" pitchFamily="2" charset="-122"/>
                <a:sym typeface="+mn-ea"/>
              </a:rPr>
              <a:t>注意：请务必在期末考试时间之前完成所有教程视频、章节测试，请同学们认真备考。一旦学习时间结束，在线视频</a:t>
            </a:r>
            <a:r>
              <a:rPr lang="en-US" altLang="zh-CN" sz="1350" noProof="0" dirty="0">
                <a:ln>
                  <a:noFill/>
                </a:ln>
                <a:solidFill>
                  <a:srgbClr val="FF0000"/>
                </a:solidFill>
                <a:effectLst/>
                <a:uLnTx/>
                <a:uFillTx/>
                <a:latin typeface="方正清刻本悦宋简体" pitchFamily="2" charset="-122"/>
                <a:ea typeface="方正清刻本悦宋简体" pitchFamily="2" charset="-122"/>
                <a:sym typeface="+mn-ea"/>
              </a:rPr>
              <a:t>/</a:t>
            </a:r>
            <a:r>
              <a:rPr lang="zh-CN" altLang="en-US" sz="1350" noProof="0" dirty="0">
                <a:ln>
                  <a:noFill/>
                </a:ln>
                <a:solidFill>
                  <a:srgbClr val="FF0000"/>
                </a:solidFill>
                <a:effectLst/>
                <a:uLnTx/>
                <a:uFillTx/>
                <a:latin typeface="方正清刻本悦宋简体" pitchFamily="2" charset="-122"/>
                <a:ea typeface="方正清刻本悦宋简体" pitchFamily="2" charset="-122"/>
                <a:sym typeface="+mn-ea"/>
              </a:rPr>
              <a:t>章节测试均不记录进度和成绩。</a:t>
            </a:r>
            <a:endParaRPr lang="en-US" altLang="zh-CN" sz="1350" noProof="0" dirty="0">
              <a:ln>
                <a:noFill/>
              </a:ln>
              <a:solidFill>
                <a:srgbClr val="FF0000"/>
              </a:solidFill>
              <a:effectLst/>
              <a:uLnTx/>
              <a:uFillTx/>
              <a:latin typeface="方正清刻本悦宋简体" pitchFamily="2" charset="-122"/>
              <a:ea typeface="方正清刻本悦宋简体" pitchFamily="2" charset="-122"/>
              <a:sym typeface="+mn-ea"/>
            </a:endParaRPr>
          </a:p>
        </p:txBody>
      </p:sp>
    </p:spTree>
  </p:cSld>
  <p:clrMapOvr>
    <a:masterClrMapping/>
  </p:clrMapOvr>
</p:sld>
</file>

<file path=ppt/tags/tag1.xml><?xml version="1.0" encoding="utf-8"?>
<p:tagLst xmlns:p="http://schemas.openxmlformats.org/presentationml/2006/main">
  <p:tag name="ISLIDE.VECTOR" val="860ca981-eff5-43b5-9698-d30bbf3f259b"/>
</p:tagLst>
</file>

<file path=ppt/tags/tag2.xml><?xml version="1.0" encoding="utf-8"?>
<p:tagLst xmlns:p="http://schemas.openxmlformats.org/presentationml/2006/main">
  <p:tag name="ISLIDE.VECTOR" val="860ca981-eff5-43b5-9698-d30bbf3f259b"/>
</p:tagLst>
</file>

<file path=ppt/tags/tag3.xml><?xml version="1.0" encoding="utf-8"?>
<p:tagLst xmlns:p="http://schemas.openxmlformats.org/presentationml/2006/main">
  <p:tag name="ISLIDE.VECTOR" val="860ca981-eff5-43b5-9698-d30bbf3f259b"/>
</p:tagLst>
</file>

<file path=ppt/tags/tag4.xml><?xml version="1.0" encoding="utf-8"?>
<p:tagLst xmlns:p="http://schemas.openxmlformats.org/presentationml/2006/main">
  <p:tag name="ISLIDE.VECTOR" val="87c31dba-6e54-49b7-96a1-fda7766fe4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Snowy road design template</Template>
  <TotalTime>0</TotalTime>
  <Words>0</Words>
  <Application/>
  <PresentationFormat>全屏显示(16:9)</PresentationFormat>
  <Paragraphs>63</Paragraphs>
  <Slides>0</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微软雅黑</vt:lpstr>
      <vt:lpstr>Trebuchet MS</vt:lpstr>
      <vt:lpstr>微软雅黑 Light</vt:lpstr>
      <vt:lpstr>方正清刻本悦宋简体</vt:lpstr>
      <vt:lpstr>Calibri</vt:lpstr>
      <vt:lpstr>Office 主题</vt:lpstr>
      <vt:lpstr>智慧树课程学生导学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涂玉芳的iPhone</cp:lastModifiedBy>
  <cp:revision>292</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2052-10.9.1</vt:lpwstr>
  </property>
</Properties>
</file>